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2" r:id="rId4"/>
    <p:sldMasterId id="2147483733" r:id="rId5"/>
    <p:sldMasterId id="2147483734" r:id="rId6"/>
    <p:sldMasterId id="2147483735" r:id="rId7"/>
    <p:sldMasterId id="2147483736" r:id="rId8"/>
    <p:sldMasterId id="214748373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Lst>
  <p:sldSz cy="5143500" cx="9144000"/>
  <p:notesSz cx="6858000" cy="9144000"/>
  <p:embeddedFontLst>
    <p:embeddedFont>
      <p:font typeface="Proxima Nova"/>
      <p:regular r:id="rId62"/>
      <p:bold r:id="rId63"/>
      <p:italic r:id="rId64"/>
      <p:boldItalic r:id="rId65"/>
    </p:embeddedFont>
    <p:embeddedFont>
      <p:font typeface="Roboto"/>
      <p:regular r:id="rId66"/>
      <p:bold r:id="rId67"/>
      <p:italic r:id="rId68"/>
      <p:boldItalic r:id="rId69"/>
    </p:embeddedFont>
    <p:embeddedFont>
      <p:font typeface="Work Sans"/>
      <p:regular r:id="rId70"/>
      <p:bold r:id="rId71"/>
    </p:embeddedFont>
    <p:embeddedFont>
      <p:font typeface="Helvetica Neue"/>
      <p:regular r:id="rId72"/>
      <p:bold r:id="rId73"/>
      <p:italic r:id="rId74"/>
      <p:boldItalic r:id="rId75"/>
    </p:embeddedFont>
    <p:embeddedFont>
      <p:font typeface="Helvetica Neue Light"/>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73755AE-9422-4B7B-8273-AC20A451DFE0}">
  <a:tblStyle styleId="{273755AE-9422-4B7B-8273-AC20A451DF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3" Type="http://schemas.openxmlformats.org/officeDocument/2006/relationships/font" Target="fonts/OpenSans-boldItalic.fntdata"/><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1.xml"/><Relationship Id="rId75" Type="http://schemas.openxmlformats.org/officeDocument/2006/relationships/font" Target="fonts/HelveticaNeue-boldItalic.fntdata"/><Relationship Id="rId30" Type="http://schemas.openxmlformats.org/officeDocument/2006/relationships/slide" Target="slides/slide20.xml"/><Relationship Id="rId74" Type="http://schemas.openxmlformats.org/officeDocument/2006/relationships/font" Target="fonts/HelveticaNeue-italic.fntdata"/><Relationship Id="rId33" Type="http://schemas.openxmlformats.org/officeDocument/2006/relationships/slide" Target="slides/slide23.xml"/><Relationship Id="rId77" Type="http://schemas.openxmlformats.org/officeDocument/2006/relationships/font" Target="fonts/HelveticaNeueLight-bold.fntdata"/><Relationship Id="rId32" Type="http://schemas.openxmlformats.org/officeDocument/2006/relationships/slide" Target="slides/slide22.xml"/><Relationship Id="rId76" Type="http://schemas.openxmlformats.org/officeDocument/2006/relationships/font" Target="fonts/HelveticaNeueLight-regular.fntdata"/><Relationship Id="rId35" Type="http://schemas.openxmlformats.org/officeDocument/2006/relationships/slide" Target="slides/slide25.xml"/><Relationship Id="rId79" Type="http://schemas.openxmlformats.org/officeDocument/2006/relationships/font" Target="fonts/HelveticaNeueLight-boldItalic.fntdata"/><Relationship Id="rId34" Type="http://schemas.openxmlformats.org/officeDocument/2006/relationships/slide" Target="slides/slide24.xml"/><Relationship Id="rId78" Type="http://schemas.openxmlformats.org/officeDocument/2006/relationships/font" Target="fonts/HelveticaNeueLight-italic.fntdata"/><Relationship Id="rId71" Type="http://schemas.openxmlformats.org/officeDocument/2006/relationships/font" Target="fonts/WorkSans-bold.fntdata"/><Relationship Id="rId70" Type="http://schemas.openxmlformats.org/officeDocument/2006/relationships/font" Target="fonts/WorkSans-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roximaNova-regular.fntdata"/><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2.xml"/><Relationship Id="rId66" Type="http://schemas.openxmlformats.org/officeDocument/2006/relationships/font" Target="fonts/Roboto-regular.fntdata"/><Relationship Id="rId21" Type="http://schemas.openxmlformats.org/officeDocument/2006/relationships/slide" Target="slides/slide11.xml"/><Relationship Id="rId65" Type="http://schemas.openxmlformats.org/officeDocument/2006/relationships/font" Target="fonts/ProximaNova-boldItalic.fntdata"/><Relationship Id="rId24" Type="http://schemas.openxmlformats.org/officeDocument/2006/relationships/slide" Target="slides/slide14.xml"/><Relationship Id="rId68" Type="http://schemas.openxmlformats.org/officeDocument/2006/relationships/font" Target="fonts/Roboto-italic.fntdata"/><Relationship Id="rId23" Type="http://schemas.openxmlformats.org/officeDocument/2006/relationships/slide" Target="slides/slide13.xml"/><Relationship Id="rId67" Type="http://schemas.openxmlformats.org/officeDocument/2006/relationships/font" Target="fonts/Roboto-bold.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oboto-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1800" u="none" cap="none" strike="noStrike">
                <a:latin typeface="Helvetica Neue"/>
                <a:ea typeface="Helvetica Neue"/>
                <a:cs typeface="Helvetica Neue"/>
                <a:sym typeface="Helvetica Neue"/>
              </a:defRPr>
            </a:lvl2pPr>
            <a:lvl3pPr indent="-228600" lvl="2" marL="1371600" marR="0" rtl="0" algn="l">
              <a:spcBef>
                <a:spcPts val="0"/>
              </a:spcBef>
              <a:spcAft>
                <a:spcPts val="0"/>
              </a:spcAft>
              <a:buSzPts val="1400"/>
              <a:buNone/>
              <a:defRPr b="0" i="0" sz="1800" u="none" cap="none" strike="noStrike">
                <a:latin typeface="Helvetica Neue"/>
                <a:ea typeface="Helvetica Neue"/>
                <a:cs typeface="Helvetica Neue"/>
                <a:sym typeface="Helvetica Neue"/>
              </a:defRPr>
            </a:lvl3pPr>
            <a:lvl4pPr indent="-228600" lvl="3" marL="1828800" marR="0" rtl="0" algn="l">
              <a:spcBef>
                <a:spcPts val="0"/>
              </a:spcBef>
              <a:spcAft>
                <a:spcPts val="0"/>
              </a:spcAft>
              <a:buSzPts val="1400"/>
              <a:buNone/>
              <a:defRPr b="0" i="0" sz="1800"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400"/>
              <a:buNone/>
              <a:defRPr b="0" i="0" sz="1800"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18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400"/>
              <a:buNone/>
              <a:defRPr b="0" i="0" sz="18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400"/>
              <a:buNone/>
              <a:defRPr b="0" i="0" sz="18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400"/>
              <a:buNone/>
              <a:defRPr b="0" i="0" sz="18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c87c29e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4c87c29e6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0b2986494_0_65:notes"/>
          <p:cNvSpPr/>
          <p:nvPr>
            <p:ph idx="2" type="sldImg"/>
          </p:nvPr>
        </p:nvSpPr>
        <p:spPr>
          <a:xfrm>
            <a:off x="381379"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0b2986494_0_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094b7e995_2_1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5094b7e995_2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094b7e995_2_1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5094b7e995_2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094b7e995_2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g5094b7e995_2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Behavior is not something that exists independently outside of culture.</a:t>
            </a:r>
            <a:endParaRPr sz="2000"/>
          </a:p>
          <a:p>
            <a:pPr indent="0" lvl="0" marL="0" rtl="0" algn="l">
              <a:spcBef>
                <a:spcPts val="0"/>
              </a:spcBef>
              <a:spcAft>
                <a:spcPts val="0"/>
              </a:spcAft>
              <a:buNone/>
            </a:pPr>
            <a:r>
              <a:rPr lang="en-US" sz="1100"/>
              <a:t>Effectuating behavior change along is extremely resource intensive. Change what someone believes, what drives them to make decisions in the first place, and they will do the behavioral work for you. </a:t>
            </a:r>
            <a:endParaRPr sz="2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094b7e995_2_1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5094b7e995_2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094b7e995_2_1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5094b7e995_2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094b7e995_2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7" name="Google Shape;517;g5094b7e995_2_1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Think of the CSCF as a personality test for your security program…</a:t>
            </a:r>
            <a:endParaRPr sz="2000"/>
          </a:p>
          <a:p>
            <a:pPr indent="0" lvl="0" marL="0" rtl="0" algn="l">
              <a:spcBef>
                <a:spcPts val="0"/>
              </a:spcBef>
              <a:spcAft>
                <a:spcPts val="0"/>
              </a:spcAft>
              <a:buNone/>
            </a:pPr>
            <a:r>
              <a:rPr lang="en-US" sz="1100"/>
              <a:t>Is your program a control freak? A conformist? A cowboy? A community builder?</a:t>
            </a:r>
            <a:endParaRPr sz="2000"/>
          </a:p>
          <a:p>
            <a:pPr indent="0" lvl="0" marL="0" rtl="0" algn="l">
              <a:spcBef>
                <a:spcPts val="0"/>
              </a:spcBef>
              <a:spcAft>
                <a:spcPts val="0"/>
              </a:spcAft>
              <a:buNone/>
            </a:pPr>
            <a:r>
              <a:rPr lang="en-US" sz="1100"/>
              <a:t>How do different personalities get along?</a:t>
            </a:r>
            <a:endParaRPr sz="2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094b7e995_2_1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5094b7e995_2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094b7e995_2_1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5094b7e995_2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094b7e995_2_1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5094b7e995_2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094b7e9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5094b7e99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094b7e995_2_2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5094b7e995_2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094b7e995_2_2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5094b7e995_2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094b7e995_2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g5094b7e995_2_2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00">
                <a:solidFill>
                  <a:srgbClr val="262626"/>
                </a:solidFill>
              </a:rPr>
              <a:t>Does anybody normally use the 5 Whys…</a:t>
            </a:r>
            <a:endParaRPr sz="2000"/>
          </a:p>
          <a:p>
            <a:pPr indent="0" lvl="0" marL="0" rtl="0" algn="l">
              <a:lnSpc>
                <a:spcPct val="115000"/>
              </a:lnSpc>
              <a:spcBef>
                <a:spcPts val="0"/>
              </a:spcBef>
              <a:spcAft>
                <a:spcPts val="0"/>
              </a:spcAft>
              <a:buNone/>
            </a:pPr>
            <a:r>
              <a:rPr lang="en-US" sz="1000">
                <a:solidFill>
                  <a:srgbClr val="262626"/>
                </a:solidFill>
              </a:rPr>
              <a:t>By repeatedly asking the question ‘why?' (use five as a rule of thumb), you can peel away the layers of an issue, just like the layers of an onion, which can lead you to the root cause of a problem. The reason for a problem can often lead into another question; you may need to ask the question fewer or more than five times before you get to the origin of a problem.</a:t>
            </a:r>
            <a:endParaRPr sz="2000"/>
          </a:p>
          <a:p>
            <a:pPr indent="0" lvl="0" marL="0" rtl="0" algn="l">
              <a:lnSpc>
                <a:spcPct val="115000"/>
              </a:lnSpc>
              <a:spcBef>
                <a:spcPts val="0"/>
              </a:spcBef>
              <a:spcAft>
                <a:spcPts val="0"/>
              </a:spcAft>
              <a:buNone/>
            </a:pPr>
            <a:r>
              <a:rPr lang="en-US" sz="1000">
                <a:solidFill>
                  <a:srgbClr val="262626"/>
                </a:solidFill>
              </a:rPr>
              <a:t>The real key is to avoid assumptions and logic traps and encourage the team to keep drilling down to the real root cause.</a:t>
            </a:r>
            <a:endParaRPr sz="2000"/>
          </a:p>
          <a:p>
            <a:pPr indent="0" lvl="0" marL="0" rtl="0" algn="l">
              <a:lnSpc>
                <a:spcPct val="115000"/>
              </a:lnSpc>
              <a:spcBef>
                <a:spcPts val="0"/>
              </a:spcBef>
              <a:spcAft>
                <a:spcPts val="0"/>
              </a:spcAft>
              <a:buNone/>
            </a:pPr>
            <a:r>
              <a:rPr lang="en-US" sz="1000">
                <a:solidFill>
                  <a:srgbClr val="262626"/>
                </a:solidFill>
              </a:rPr>
              <a:t>The ability to ask, "What if?" is an essential part of every executive's skill set.</a:t>
            </a:r>
            <a:endParaRPr sz="2000"/>
          </a:p>
          <a:p>
            <a:pPr indent="0" lvl="0" marL="0" rtl="0" algn="l">
              <a:lnSpc>
                <a:spcPct val="115000"/>
              </a:lnSpc>
              <a:spcBef>
                <a:spcPts val="0"/>
              </a:spcBef>
              <a:spcAft>
                <a:spcPts val="0"/>
              </a:spcAft>
              <a:buNone/>
            </a:pPr>
            <a:r>
              <a:rPr lang="en-US" sz="1000">
                <a:solidFill>
                  <a:srgbClr val="262626"/>
                </a:solidFill>
              </a:rPr>
              <a:t>Contrast this with the more traditional definition of 'hypothesis,' which is a best-guess explanation that's based on a set of facts and can be tested by further investigation. With a disruptive hypothesis, however, you don't make a reasonable prediction (if I charge the battery, the phone will work). Instead, you make an unreasonable provocation (what if a cell phone didn't need a battery at all?). The difference between prediction and provocation, to paraphrase George Bernard Shaw's famous line, is the difference between "seeing things as they are and asking, 'Why?,' or dreaming things as they never were and asking, ?What if??" In our fast-changing world, when business certainties are no longer certain, the ability to imagine things as they never were and ask, "What if?," is an essential part of every executive's skill set.</a:t>
            </a:r>
            <a:endParaRPr sz="2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094b7e995_2_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g5094b7e995_2_2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000">
                <a:solidFill>
                  <a:srgbClr val="262626"/>
                </a:solidFill>
              </a:rPr>
              <a:t>Real root cause findings: </a:t>
            </a:r>
            <a:endParaRPr sz="1000">
              <a:solidFill>
                <a:srgbClr val="262626"/>
              </a:solidFill>
            </a:endParaRPr>
          </a:p>
          <a:p>
            <a:pPr indent="0" lvl="0" marL="0" marR="0" rtl="0" algn="l">
              <a:lnSpc>
                <a:spcPct val="115000"/>
              </a:lnSpc>
              <a:spcBef>
                <a:spcPts val="0"/>
              </a:spcBef>
              <a:spcAft>
                <a:spcPts val="0"/>
              </a:spcAft>
              <a:buNone/>
            </a:pPr>
            <a:r>
              <a:t/>
            </a:r>
            <a:endParaRPr sz="1000">
              <a:solidFill>
                <a:srgbClr val="262626"/>
              </a:solidFill>
            </a:endParaRPr>
          </a:p>
          <a:p>
            <a:pPr indent="0" lvl="0" marL="0" marR="0" rtl="0" algn="l">
              <a:lnSpc>
                <a:spcPct val="115000"/>
              </a:lnSpc>
              <a:spcBef>
                <a:spcPts val="0"/>
              </a:spcBef>
              <a:spcAft>
                <a:spcPts val="0"/>
              </a:spcAft>
              <a:buNone/>
            </a:pPr>
            <a:r>
              <a:rPr lang="en-US" sz="1000">
                <a:solidFill>
                  <a:srgbClr val="262626"/>
                </a:solidFill>
              </a:rPr>
              <a:t>From a new product perspective, GM realized that customers might benefit from something as simple as pre-programmed reminder that alerts them when the car is approaching each maintenance interval.  This ultimately results in a new product line: GM’s Onstar app. It takes engine data and then email a monthly status summary (e.g. 15% of oil life remaining – time to schedule service)</a:t>
            </a:r>
            <a:endParaRPr sz="1000">
              <a:solidFill>
                <a:srgbClr val="262626"/>
              </a:solidFill>
            </a:endParaRPr>
          </a:p>
          <a:p>
            <a:pPr indent="0" lvl="0" marL="0" rtl="0" algn="l">
              <a:lnSpc>
                <a:spcPct val="115000"/>
              </a:lnSpc>
              <a:spcBef>
                <a:spcPts val="0"/>
              </a:spcBef>
              <a:spcAft>
                <a:spcPts val="0"/>
              </a:spcAft>
              <a:buSzPts val="1100"/>
              <a:buNone/>
            </a:pPr>
            <a:r>
              <a:t/>
            </a:r>
            <a:endParaRPr sz="1000">
              <a:solidFill>
                <a:srgbClr val="262626"/>
              </a:solidFill>
            </a:endParaRPr>
          </a:p>
          <a:p>
            <a:pPr indent="0" lvl="0" marL="0" rtl="0" algn="l">
              <a:lnSpc>
                <a:spcPct val="115000"/>
              </a:lnSpc>
              <a:spcBef>
                <a:spcPts val="0"/>
              </a:spcBef>
              <a:spcAft>
                <a:spcPts val="0"/>
              </a:spcAft>
              <a:buClr>
                <a:srgbClr val="000000"/>
              </a:buClr>
              <a:buSzPts val="1100"/>
              <a:buFont typeface="Arial"/>
              <a:buNone/>
            </a:pPr>
            <a:r>
              <a:rPr lang="en-US" sz="1000">
                <a:solidFill>
                  <a:srgbClr val="262626"/>
                </a:solidFill>
              </a:rPr>
              <a:t>In 2011, not long after its release there were over 6 Million users. 1.4B business (paying between 200/400 a year)</a:t>
            </a:r>
            <a:endParaRPr sz="1000">
              <a:solidFill>
                <a:srgbClr val="262626"/>
              </a:solidFill>
            </a:endParaRPr>
          </a:p>
          <a:p>
            <a:pPr indent="0" lvl="0" marL="0" marR="0" rtl="0" algn="l">
              <a:lnSpc>
                <a:spcPct val="115000"/>
              </a:lnSpc>
              <a:spcBef>
                <a:spcPts val="0"/>
              </a:spcBef>
              <a:spcAft>
                <a:spcPts val="0"/>
              </a:spcAft>
              <a:buNone/>
            </a:pPr>
            <a:r>
              <a:t/>
            </a:r>
            <a:endParaRPr sz="1000">
              <a:solidFill>
                <a:srgbClr val="262626"/>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094b7e995_2_2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5094b7e995_2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094b7e995_2_2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5094b7e995_2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094b7e995_2_2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5094b7e995_2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094b7e9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094b7e995_0_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094b7e995_2_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g5094b7e995_2_2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 didnt used to run but I change that.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1100"/>
              <a:t>Friend” Do you want to go running?”</a:t>
            </a:r>
            <a:endParaRPr sz="2000"/>
          </a:p>
          <a:p>
            <a:pPr indent="0" lvl="0" marL="0" rtl="0" algn="l">
              <a:spcBef>
                <a:spcPts val="0"/>
              </a:spcBef>
              <a:spcAft>
                <a:spcPts val="0"/>
              </a:spcAft>
              <a:buNone/>
            </a:pPr>
            <a:r>
              <a:rPr lang="en-US" sz="1100"/>
              <a:t>I am able to run. He reminded me to run. But I have no motivation to run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1100"/>
              <a:t>Broken leg: Not able to run</a:t>
            </a:r>
            <a:endParaRPr sz="2000"/>
          </a:p>
          <a:p>
            <a:pPr indent="0" lvl="0" marL="0" rtl="0" algn="l">
              <a:spcBef>
                <a:spcPts val="0"/>
              </a:spcBef>
              <a:spcAft>
                <a:spcPts val="0"/>
              </a:spcAft>
              <a:buNone/>
            </a:pPr>
            <a:r>
              <a:rPr lang="en-US" sz="1100"/>
              <a:t>Trigger: Ability and motivation to run, but no one reminded me. </a:t>
            </a:r>
            <a:endParaRPr sz="2000"/>
          </a:p>
          <a:p>
            <a:pPr indent="0" lvl="0" marL="0" rtl="0" algn="l">
              <a:spcBef>
                <a:spcPts val="0"/>
              </a:spcBef>
              <a:spcAft>
                <a:spcPts val="0"/>
              </a:spcAft>
              <a:buNone/>
            </a:pPr>
            <a:r>
              <a:t/>
            </a:r>
            <a:endParaRPr sz="2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5094b7e995_2_2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5094b7e995_2_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094b7e9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5094b7e99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094b7e995_2_2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5094b7e995_2_2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094b7e995_2_28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5094b7e995_2_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094b7e9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 </a:t>
            </a:r>
            <a:r>
              <a:rPr b="1" lang="en-US" sz="1100" u="sng"/>
              <a:t>Easy to Do, Low Motivation Needed</a:t>
            </a:r>
            <a:endParaRPr b="1" sz="1100" u="sng"/>
          </a:p>
          <a:p>
            <a:pPr indent="0" lvl="0" marL="0" rtl="0" algn="l">
              <a:spcBef>
                <a:spcPts val="0"/>
              </a:spcBef>
              <a:spcAft>
                <a:spcPts val="0"/>
              </a:spcAft>
              <a:buNone/>
            </a:pPr>
            <a:r>
              <a:rPr lang="en-US" sz="1100"/>
              <a:t>The first choice security teams have is to make a behavior easy to do. Where possible, an action should be simplified as much as possible, ideally through the use of technology/automation to require little motivation on the part of the employee to take action. </a:t>
            </a:r>
            <a:endParaRPr/>
          </a:p>
        </p:txBody>
      </p:sp>
      <p:sp>
        <p:nvSpPr>
          <p:cNvPr id="632" name="Google Shape;632;g5094b7e995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094b7e995_2_2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5094b7e995_2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094b7e995_2_2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5094b7e995_2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094b7e99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5094b7e995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094b7e99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5094b7e995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094b7e995_2_3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5094b7e995_2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094b7e995_2_3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5094b7e995_2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094b7e99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With both the predictable and unpredictable events mentioned above, all the examples were driven by negative motivations.  The underlying drivers are sentiments like:</a:t>
            </a:r>
            <a:endParaRPr sz="1100"/>
          </a:p>
          <a:p>
            <a:pPr indent="0" lvl="0" marL="457200" rtl="0" algn="l">
              <a:spcBef>
                <a:spcPts val="0"/>
              </a:spcBef>
              <a:spcAft>
                <a:spcPts val="0"/>
              </a:spcAft>
              <a:buNone/>
            </a:pPr>
            <a:r>
              <a:rPr lang="en-US" sz="1100"/>
              <a:t>“I dont want this to happen to me”</a:t>
            </a:r>
            <a:endParaRPr sz="1100"/>
          </a:p>
          <a:p>
            <a:pPr indent="0" lvl="0" marL="457200" rtl="0" algn="l">
              <a:spcBef>
                <a:spcPts val="0"/>
              </a:spcBef>
              <a:spcAft>
                <a:spcPts val="0"/>
              </a:spcAft>
              <a:buNone/>
            </a:pPr>
            <a:r>
              <a:rPr lang="en-US" sz="1100"/>
              <a:t>“I dont want to get fined”</a:t>
            </a:r>
            <a:endParaRPr sz="1100"/>
          </a:p>
          <a:p>
            <a:pPr indent="0" lvl="0" marL="457200" rtl="0" algn="l">
              <a:spcBef>
                <a:spcPts val="0"/>
              </a:spcBef>
              <a:spcAft>
                <a:spcPts val="0"/>
              </a:spcAft>
              <a:buNone/>
            </a:pPr>
            <a:r>
              <a:rPr lang="en-US" sz="1100"/>
              <a:t>“I dont want to lose customers.”</a:t>
            </a:r>
            <a:endParaRPr sz="1100"/>
          </a:p>
          <a:p>
            <a:pPr indent="0" lvl="0" marL="0" rtl="0" algn="l">
              <a:spcBef>
                <a:spcPts val="0"/>
              </a:spcBef>
              <a:spcAft>
                <a:spcPts val="0"/>
              </a:spcAft>
              <a:buNone/>
            </a:pPr>
            <a:r>
              <a:rPr lang="en-US" sz="1100"/>
              <a:t>These leverage the categories that security is famous for: Fear, Uncertainty, Doubt.  In security, do we have naturally positive motivations?  We have bug bounties, organizations have security champion programs, and some have reporting recognition systems. But these fall in less than 20% of surveyed organizations.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731" name="Google Shape;731;g5094b7e995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094b7e995_2_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5094b7e995_2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0b2986494_0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0b2986494_0_3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0b298649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With both the predictable and unpredictable events mentioned above, all the examples were driven by negative motivations.  The underlying drivers are sentiments like:</a:t>
            </a:r>
            <a:endParaRPr sz="1100"/>
          </a:p>
          <a:p>
            <a:pPr indent="0" lvl="0" marL="457200" rtl="0" algn="l">
              <a:spcBef>
                <a:spcPts val="0"/>
              </a:spcBef>
              <a:spcAft>
                <a:spcPts val="0"/>
              </a:spcAft>
              <a:buNone/>
            </a:pPr>
            <a:r>
              <a:rPr lang="en-US" sz="1100"/>
              <a:t>“I dont want this to happen to me”</a:t>
            </a:r>
            <a:endParaRPr sz="1100"/>
          </a:p>
          <a:p>
            <a:pPr indent="0" lvl="0" marL="457200" rtl="0" algn="l">
              <a:spcBef>
                <a:spcPts val="0"/>
              </a:spcBef>
              <a:spcAft>
                <a:spcPts val="0"/>
              </a:spcAft>
              <a:buNone/>
            </a:pPr>
            <a:r>
              <a:rPr lang="en-US" sz="1100"/>
              <a:t>“I dont want to get fined”</a:t>
            </a:r>
            <a:endParaRPr sz="1100"/>
          </a:p>
          <a:p>
            <a:pPr indent="0" lvl="0" marL="457200" rtl="0" algn="l">
              <a:spcBef>
                <a:spcPts val="0"/>
              </a:spcBef>
              <a:spcAft>
                <a:spcPts val="0"/>
              </a:spcAft>
              <a:buNone/>
            </a:pPr>
            <a:r>
              <a:rPr lang="en-US" sz="1100"/>
              <a:t>“I dont want to lose customers.”</a:t>
            </a:r>
            <a:endParaRPr sz="1100"/>
          </a:p>
          <a:p>
            <a:pPr indent="0" lvl="0" marL="0" rtl="0" algn="l">
              <a:spcBef>
                <a:spcPts val="0"/>
              </a:spcBef>
              <a:spcAft>
                <a:spcPts val="0"/>
              </a:spcAft>
              <a:buNone/>
            </a:pPr>
            <a:r>
              <a:rPr lang="en-US" sz="1100"/>
              <a:t>These leverage the categories that security is famous for: Fear, Uncertainty, Doubt.  In security, do we have naturally positive motivations?  We have bug bounties, organizations have security champion programs, and some have reporting recognition systems. But these fall in less than 20% of surveyed organizations.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755" name="Google Shape;755;g50b2986494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0b298649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With both the predictable and unpredictable events mentioned above, all the examples were driven by negative motivations.  The underlying drivers are sentiments like:</a:t>
            </a:r>
            <a:endParaRPr sz="1100"/>
          </a:p>
          <a:p>
            <a:pPr indent="0" lvl="0" marL="457200" rtl="0" algn="l">
              <a:spcBef>
                <a:spcPts val="0"/>
              </a:spcBef>
              <a:spcAft>
                <a:spcPts val="0"/>
              </a:spcAft>
              <a:buNone/>
            </a:pPr>
            <a:r>
              <a:rPr lang="en-US" sz="1100"/>
              <a:t>“I dont want this to happen to me”</a:t>
            </a:r>
            <a:endParaRPr sz="1100"/>
          </a:p>
          <a:p>
            <a:pPr indent="0" lvl="0" marL="457200" rtl="0" algn="l">
              <a:spcBef>
                <a:spcPts val="0"/>
              </a:spcBef>
              <a:spcAft>
                <a:spcPts val="0"/>
              </a:spcAft>
              <a:buNone/>
            </a:pPr>
            <a:r>
              <a:rPr lang="en-US" sz="1100"/>
              <a:t>“I dont want to get fined”</a:t>
            </a:r>
            <a:endParaRPr sz="1100"/>
          </a:p>
          <a:p>
            <a:pPr indent="0" lvl="0" marL="457200" rtl="0" algn="l">
              <a:spcBef>
                <a:spcPts val="0"/>
              </a:spcBef>
              <a:spcAft>
                <a:spcPts val="0"/>
              </a:spcAft>
              <a:buNone/>
            </a:pPr>
            <a:r>
              <a:rPr lang="en-US" sz="1100"/>
              <a:t>“I dont want to lose customers.”</a:t>
            </a:r>
            <a:endParaRPr sz="1100"/>
          </a:p>
          <a:p>
            <a:pPr indent="0" lvl="0" marL="0" rtl="0" algn="l">
              <a:spcBef>
                <a:spcPts val="0"/>
              </a:spcBef>
              <a:spcAft>
                <a:spcPts val="0"/>
              </a:spcAft>
              <a:buNone/>
            </a:pPr>
            <a:r>
              <a:rPr lang="en-US" sz="1100"/>
              <a:t>These leverage the categories that security is famous for: Fear, Uncertainty, Doubt.  In security, do we have naturally positive motivations?  We have bug bounties, organizations have security champion programs, and some have reporting recognition systems. But these fall in less than 20% of surveyed organizations.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768" name="Google Shape;768;g50b2986494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0b298649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With both the predictable and unpredictable events mentioned above, all the examples were driven by negative motivations.  The underlying drivers are sentiments like:</a:t>
            </a:r>
            <a:endParaRPr sz="1100"/>
          </a:p>
          <a:p>
            <a:pPr indent="0" lvl="0" marL="457200" rtl="0" algn="l">
              <a:spcBef>
                <a:spcPts val="0"/>
              </a:spcBef>
              <a:spcAft>
                <a:spcPts val="0"/>
              </a:spcAft>
              <a:buNone/>
            </a:pPr>
            <a:r>
              <a:rPr lang="en-US" sz="1100"/>
              <a:t>“I dont want this to happen to me”</a:t>
            </a:r>
            <a:endParaRPr sz="1100"/>
          </a:p>
          <a:p>
            <a:pPr indent="0" lvl="0" marL="457200" rtl="0" algn="l">
              <a:spcBef>
                <a:spcPts val="0"/>
              </a:spcBef>
              <a:spcAft>
                <a:spcPts val="0"/>
              </a:spcAft>
              <a:buNone/>
            </a:pPr>
            <a:r>
              <a:rPr lang="en-US" sz="1100"/>
              <a:t>“I dont want to get fined”</a:t>
            </a:r>
            <a:endParaRPr sz="1100"/>
          </a:p>
          <a:p>
            <a:pPr indent="0" lvl="0" marL="457200" rtl="0" algn="l">
              <a:spcBef>
                <a:spcPts val="0"/>
              </a:spcBef>
              <a:spcAft>
                <a:spcPts val="0"/>
              </a:spcAft>
              <a:buNone/>
            </a:pPr>
            <a:r>
              <a:rPr lang="en-US" sz="1100"/>
              <a:t>“I dont want to lose customers.”</a:t>
            </a:r>
            <a:endParaRPr sz="1100"/>
          </a:p>
          <a:p>
            <a:pPr indent="0" lvl="0" marL="0" rtl="0" algn="l">
              <a:spcBef>
                <a:spcPts val="0"/>
              </a:spcBef>
              <a:spcAft>
                <a:spcPts val="0"/>
              </a:spcAft>
              <a:buNone/>
            </a:pPr>
            <a:r>
              <a:rPr lang="en-US" sz="1100"/>
              <a:t>These leverage the categories that security is famous for: Fear, Uncertainty, Doubt.  In security, do we have naturally positive motivations?  We have bug bounties, organizations have security champion programs, and some have reporting recognition systems. But these fall in less than 20% of surveyed organizations.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773" name="Google Shape;773;g50b298649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094b7e995_2_3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5094b7e995_2_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094b7e99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5094b7e995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094b7e995_2_3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Use real case studies. Use faces and names. </a:t>
            </a:r>
            <a:endParaRPr/>
          </a:p>
        </p:txBody>
      </p:sp>
      <p:sp>
        <p:nvSpPr>
          <p:cNvPr id="803" name="Google Shape;803;g5094b7e995_2_3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094b7e995_2_3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5094b7e995_2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0b29864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50b2986494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0b298649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0b2986494_0_1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094b7e995_2_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5094b7e995_2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50b298649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50b2986494_0_1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c87c29e6a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4c87c29e6a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094b7e995_2_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5094b7e995_2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094b7e995_2_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5094b7e995_2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094b7e995_2_1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5094b7e995_2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0b298649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50b2986494_0_3:notes"/>
          <p:cNvSpPr/>
          <p:nvPr>
            <p:ph idx="2" type="sldImg"/>
          </p:nvPr>
        </p:nvSpPr>
        <p:spPr>
          <a:xfrm>
            <a:off x="1143171"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x">
  <p:cSld name="TITLE_AND_BODY">
    <p:spTree>
      <p:nvGrpSpPr>
        <p:cNvPr id="10" name="Shape 10"/>
        <p:cNvGrpSpPr/>
        <p:nvPr/>
      </p:nvGrpSpPr>
      <p:grpSpPr>
        <a:xfrm>
          <a:off x="0" y="0"/>
          <a:ext cx="0" cy="0"/>
          <a:chOff x="0" y="0"/>
          <a:chExt cx="0" cy="0"/>
        </a:xfrm>
      </p:grpSpPr>
      <p:sp>
        <p:nvSpPr>
          <p:cNvPr id="11" name="Google Shape;11;p2"/>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2" name="Google Shape;12;p2"/>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3" name="Google Shape;13;p2"/>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
        <p:nvSpPr>
          <p:cNvPr id="14" name="Google Shape;14;p2"/>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51" name="Shape 51"/>
        <p:cNvGrpSpPr/>
        <p:nvPr/>
      </p:nvGrpSpPr>
      <p:grpSpPr>
        <a:xfrm>
          <a:off x="0" y="0"/>
          <a:ext cx="0" cy="0"/>
          <a:chOff x="0" y="0"/>
          <a:chExt cx="0" cy="0"/>
        </a:xfrm>
      </p:grpSpPr>
      <p:sp>
        <p:nvSpPr>
          <p:cNvPr id="52" name="Google Shape;52;p11"/>
          <p:cNvSpPr txBox="1"/>
          <p:nvPr>
            <p:ph type="title"/>
          </p:nvPr>
        </p:nvSpPr>
        <p:spPr>
          <a:xfrm>
            <a:off x="311698" y="445025"/>
            <a:ext cx="8520603" cy="572702"/>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53" name="Google Shape;53;p11"/>
          <p:cNvSpPr txBox="1"/>
          <p:nvPr>
            <p:ph idx="1" type="body"/>
          </p:nvPr>
        </p:nvSpPr>
        <p:spPr>
          <a:xfrm>
            <a:off x="311698" y="1152475"/>
            <a:ext cx="8520603"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54" name="Google Shape;54;p11"/>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showMasterSp="0">
  <p:cSld name="Title and two columns">
    <p:spTree>
      <p:nvGrpSpPr>
        <p:cNvPr id="55" name="Shape 55"/>
        <p:cNvGrpSpPr/>
        <p:nvPr/>
      </p:nvGrpSpPr>
      <p:grpSpPr>
        <a:xfrm>
          <a:off x="0" y="0"/>
          <a:ext cx="0" cy="0"/>
          <a:chOff x="0" y="0"/>
          <a:chExt cx="0" cy="0"/>
        </a:xfrm>
      </p:grpSpPr>
      <p:sp>
        <p:nvSpPr>
          <p:cNvPr id="56" name="Google Shape;56;p12"/>
          <p:cNvSpPr txBox="1"/>
          <p:nvPr>
            <p:ph type="title"/>
          </p:nvPr>
        </p:nvSpPr>
        <p:spPr>
          <a:xfrm>
            <a:off x="311698" y="445025"/>
            <a:ext cx="8520603" cy="572702"/>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57" name="Google Shape;57;p12"/>
          <p:cNvSpPr txBox="1"/>
          <p:nvPr>
            <p:ph idx="1" type="body"/>
          </p:nvPr>
        </p:nvSpPr>
        <p:spPr>
          <a:xfrm>
            <a:off x="311698" y="1152475"/>
            <a:ext cx="3999903"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58" name="Google Shape;58;p12"/>
          <p:cNvSpPr txBox="1"/>
          <p:nvPr>
            <p:ph idx="2" type="body"/>
          </p:nvPr>
        </p:nvSpPr>
        <p:spPr>
          <a:xfrm>
            <a:off x="4832398" y="1152475"/>
            <a:ext cx="3999903"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59" name="Google Shape;59;p12"/>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60" name="Shape 60"/>
        <p:cNvGrpSpPr/>
        <p:nvPr/>
      </p:nvGrpSpPr>
      <p:grpSpPr>
        <a:xfrm>
          <a:off x="0" y="0"/>
          <a:ext cx="0" cy="0"/>
          <a:chOff x="0" y="0"/>
          <a:chExt cx="0" cy="0"/>
        </a:xfrm>
      </p:grpSpPr>
      <p:sp>
        <p:nvSpPr>
          <p:cNvPr id="61" name="Google Shape;61;p13"/>
          <p:cNvSpPr txBox="1"/>
          <p:nvPr>
            <p:ph type="title"/>
          </p:nvPr>
        </p:nvSpPr>
        <p:spPr>
          <a:xfrm>
            <a:off x="311698" y="445025"/>
            <a:ext cx="8520603" cy="572702"/>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62" name="Google Shape;62;p13"/>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showMasterSp="0">
  <p:cSld name="One column text">
    <p:spTree>
      <p:nvGrpSpPr>
        <p:cNvPr id="63" name="Shape 63"/>
        <p:cNvGrpSpPr/>
        <p:nvPr/>
      </p:nvGrpSpPr>
      <p:grpSpPr>
        <a:xfrm>
          <a:off x="0" y="0"/>
          <a:ext cx="0" cy="0"/>
          <a:chOff x="0" y="0"/>
          <a:chExt cx="0" cy="0"/>
        </a:xfrm>
      </p:grpSpPr>
      <p:sp>
        <p:nvSpPr>
          <p:cNvPr id="64" name="Google Shape;64;p14"/>
          <p:cNvSpPr txBox="1"/>
          <p:nvPr>
            <p:ph type="title"/>
          </p:nvPr>
        </p:nvSpPr>
        <p:spPr>
          <a:xfrm>
            <a:off x="311698" y="555600"/>
            <a:ext cx="2808003" cy="75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4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65" name="Google Shape;65;p14"/>
          <p:cNvSpPr txBox="1"/>
          <p:nvPr>
            <p:ph idx="1" type="body"/>
          </p:nvPr>
        </p:nvSpPr>
        <p:spPr>
          <a:xfrm>
            <a:off x="311698" y="1389598"/>
            <a:ext cx="2808003" cy="3179403"/>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66" name="Google Shape;66;p14"/>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showMasterSp="0">
  <p:cSld name="Main point">
    <p:bg>
      <p:bgPr>
        <a:solidFill>
          <a:srgbClr val="63D297"/>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490250" y="526348"/>
            <a:ext cx="5797502" cy="4090803"/>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4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69" name="Google Shape;69;p15"/>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showMasterSp="0">
  <p:cSld name="Section title and description">
    <p:spTree>
      <p:nvGrpSpPr>
        <p:cNvPr id="70" name="Shape 70"/>
        <p:cNvGrpSpPr/>
        <p:nvPr/>
      </p:nvGrpSpPr>
      <p:grpSpPr>
        <a:xfrm>
          <a:off x="0" y="0"/>
          <a:ext cx="0" cy="0"/>
          <a:chOff x="0" y="0"/>
          <a:chExt cx="0" cy="0"/>
        </a:xfrm>
      </p:grpSpPr>
      <p:sp>
        <p:nvSpPr>
          <p:cNvPr id="71" name="Google Shape;71;p16"/>
          <p:cNvSpPr/>
          <p:nvPr/>
        </p:nvSpPr>
        <p:spPr>
          <a:xfrm>
            <a:off x="4572000" y="73"/>
            <a:ext cx="4572000" cy="5143503"/>
          </a:xfrm>
          <a:prstGeom prst="rect">
            <a:avLst/>
          </a:prstGeom>
          <a:solidFill>
            <a:srgbClr val="20272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72" name="Google Shape;72;p16"/>
          <p:cNvCxnSpPr/>
          <p:nvPr/>
        </p:nvCxnSpPr>
        <p:spPr>
          <a:xfrm>
            <a:off x="5029675" y="4495499"/>
            <a:ext cx="468302" cy="2"/>
          </a:xfrm>
          <a:prstGeom prst="straightConnector1">
            <a:avLst/>
          </a:prstGeom>
          <a:noFill/>
          <a:ln cap="flat" cmpd="sng" w="19050">
            <a:solidFill>
              <a:srgbClr val="63D297"/>
            </a:solidFill>
            <a:prstDash val="solid"/>
            <a:round/>
            <a:headEnd len="sm" w="sm" type="none"/>
            <a:tailEnd len="sm" w="sm" type="none"/>
          </a:ln>
        </p:spPr>
      </p:cxnSp>
      <p:sp>
        <p:nvSpPr>
          <p:cNvPr id="73" name="Google Shape;73;p16"/>
          <p:cNvSpPr txBox="1"/>
          <p:nvPr>
            <p:ph type="title"/>
          </p:nvPr>
        </p:nvSpPr>
        <p:spPr>
          <a:xfrm>
            <a:off x="265500" y="1205825"/>
            <a:ext cx="4045200" cy="1509602"/>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202729"/>
              </a:buClr>
              <a:buSzPts val="1400"/>
              <a:buFont typeface="Proxima Nova"/>
              <a:buNone/>
              <a:defRPr b="0" i="0" sz="42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74" name="Google Shape;74;p16"/>
          <p:cNvSpPr txBox="1"/>
          <p:nvPr>
            <p:ph idx="1" type="body"/>
          </p:nvPr>
        </p:nvSpPr>
        <p:spPr>
          <a:xfrm>
            <a:off x="265500" y="2768999"/>
            <a:ext cx="4045200" cy="1345502"/>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75" name="Google Shape;75;p16"/>
          <p:cNvSpPr txBox="1"/>
          <p:nvPr>
            <p:ph idx="2" type="body"/>
          </p:nvPr>
        </p:nvSpPr>
        <p:spPr>
          <a:xfrm>
            <a:off x="4939500" y="724199"/>
            <a:ext cx="3837000" cy="3695102"/>
          </a:xfrm>
          <a:prstGeom prst="rect">
            <a:avLst/>
          </a:prstGeom>
          <a:noFill/>
          <a:ln>
            <a:noFill/>
          </a:ln>
        </p:spPr>
        <p:txBody>
          <a:bodyPr anchorCtr="0" anchor="ctr"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76" name="Google Shape;76;p16"/>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showMasterSp="0">
  <p:cSld name="Caption">
    <p:spTree>
      <p:nvGrpSpPr>
        <p:cNvPr id="77" name="Shape 77"/>
        <p:cNvGrpSpPr/>
        <p:nvPr/>
      </p:nvGrpSpPr>
      <p:grpSpPr>
        <a:xfrm>
          <a:off x="0" y="0"/>
          <a:ext cx="0" cy="0"/>
          <a:chOff x="0" y="0"/>
          <a:chExt cx="0" cy="0"/>
        </a:xfrm>
      </p:grpSpPr>
      <p:sp>
        <p:nvSpPr>
          <p:cNvPr id="78" name="Google Shape;78;p17"/>
          <p:cNvSpPr txBox="1"/>
          <p:nvPr>
            <p:ph idx="1" type="body"/>
          </p:nvPr>
        </p:nvSpPr>
        <p:spPr>
          <a:xfrm>
            <a:off x="311698" y="4236825"/>
            <a:ext cx="5998804" cy="598802"/>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79" name="Google Shape;79;p17"/>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80" name="Shape 80"/>
        <p:cNvGrpSpPr/>
        <p:nvPr/>
      </p:nvGrpSpPr>
      <p:grpSpPr>
        <a:xfrm>
          <a:off x="0" y="0"/>
          <a:ext cx="0" cy="0"/>
          <a:chOff x="0" y="0"/>
          <a:chExt cx="0" cy="0"/>
        </a:xfrm>
      </p:grpSpPr>
      <p:sp>
        <p:nvSpPr>
          <p:cNvPr id="81" name="Google Shape;81;p18"/>
          <p:cNvSpPr txBox="1"/>
          <p:nvPr>
            <p:ph type="title"/>
          </p:nvPr>
        </p:nvSpPr>
        <p:spPr>
          <a:xfrm>
            <a:off x="311698" y="991475"/>
            <a:ext cx="8520603" cy="1917902"/>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202729"/>
              </a:buClr>
              <a:buSzPts val="1400"/>
              <a:buFont typeface="Proxima Nova"/>
              <a:buNone/>
              <a:defRPr b="1" i="0" sz="140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82" name="Google Shape;82;p18"/>
          <p:cNvSpPr txBox="1"/>
          <p:nvPr>
            <p:ph idx="1" type="body"/>
          </p:nvPr>
        </p:nvSpPr>
        <p:spPr>
          <a:xfrm>
            <a:off x="311698" y="3071298"/>
            <a:ext cx="8520603" cy="901802"/>
          </a:xfrm>
          <a:prstGeom prst="rect">
            <a:avLst/>
          </a:prstGeom>
          <a:noFill/>
          <a:ln>
            <a:noFill/>
          </a:ln>
        </p:spPr>
        <p:txBody>
          <a:bodyPr anchorCtr="0" anchor="t" bIns="91425" lIns="91425" spcFirstLastPara="1" rIns="91425" wrap="square" tIns="91425"/>
          <a:lstStyle>
            <a:lvl1pPr indent="-228600" lvl="0" marL="4572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83" name="Google Shape;83;p18"/>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3">
    <p:spTree>
      <p:nvGrpSpPr>
        <p:cNvPr id="84" name="Shape 84"/>
        <p:cNvGrpSpPr/>
        <p:nvPr/>
      </p:nvGrpSpPr>
      <p:grpSpPr>
        <a:xfrm>
          <a:off x="0" y="0"/>
          <a:ext cx="0" cy="0"/>
          <a:chOff x="0" y="0"/>
          <a:chExt cx="0" cy="0"/>
        </a:xfrm>
      </p:grpSpPr>
      <p:sp>
        <p:nvSpPr>
          <p:cNvPr id="85" name="Google Shape;85;p19"/>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86" name="Google Shape;86;p19"/>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87" name="Google Shape;87;p19"/>
          <p:cNvSpPr txBox="1"/>
          <p:nvPr/>
        </p:nvSpPr>
        <p:spPr>
          <a:xfrm>
            <a:off x="48696" y="4912152"/>
            <a:ext cx="1436102"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88" name="Google Shape;88;p19"/>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showMasterSp="0">
  <p:cSld name="1_Title only">
    <p:spTree>
      <p:nvGrpSpPr>
        <p:cNvPr id="89" name="Shape 89"/>
        <p:cNvGrpSpPr/>
        <p:nvPr/>
      </p:nvGrpSpPr>
      <p:grpSpPr>
        <a:xfrm>
          <a:off x="0" y="0"/>
          <a:ext cx="0" cy="0"/>
          <a:chOff x="0" y="0"/>
          <a:chExt cx="0" cy="0"/>
        </a:xfrm>
      </p:grpSpPr>
      <p:sp>
        <p:nvSpPr>
          <p:cNvPr id="90" name="Google Shape;90;p20"/>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91" name="Google Shape;91;p20"/>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92" name="Google Shape;92;p20"/>
          <p:cNvSpPr txBox="1"/>
          <p:nvPr/>
        </p:nvSpPr>
        <p:spPr>
          <a:xfrm>
            <a:off x="48696" y="4912152"/>
            <a:ext cx="1436102"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93" name="Google Shape;93;p20"/>
          <p:cNvSpPr txBox="1"/>
          <p:nvPr>
            <p:ph type="title"/>
          </p:nvPr>
        </p:nvSpPr>
        <p:spPr>
          <a:xfrm>
            <a:off x="311698" y="445025"/>
            <a:ext cx="8520603" cy="572702"/>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2A2D34"/>
              </a:buClr>
              <a:buSzPts val="1400"/>
              <a:buFont typeface="Open Sans"/>
              <a:buNone/>
              <a:defRPr b="0" i="0" sz="3300" u="none" cap="none" strike="noStrike">
                <a:solidFill>
                  <a:srgbClr val="2A2D34"/>
                </a:solidFill>
                <a:latin typeface="Open Sans"/>
                <a:ea typeface="Open Sans"/>
                <a:cs typeface="Open Sans"/>
                <a:sym typeface="Open Sans"/>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94" name="Google Shape;94;p20"/>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5" name="Shape 15"/>
        <p:cNvGrpSpPr/>
        <p:nvPr/>
      </p:nvGrpSpPr>
      <p:grpSpPr>
        <a:xfrm>
          <a:off x="0" y="0"/>
          <a:ext cx="0" cy="0"/>
          <a:chOff x="0" y="0"/>
          <a:chExt cx="0" cy="0"/>
        </a:xfrm>
      </p:grpSpPr>
      <p:sp>
        <p:nvSpPr>
          <p:cNvPr id="16" name="Google Shape;16;p3"/>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7" name="Google Shape;17;p3"/>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8" name="Google Shape;18;p3"/>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
        <p:nvSpPr>
          <p:cNvPr id="19" name="Google Shape;19;p3"/>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95" name="Shape 95"/>
        <p:cNvGrpSpPr/>
        <p:nvPr/>
      </p:nvGrpSpPr>
      <p:grpSpPr>
        <a:xfrm>
          <a:off x="0" y="0"/>
          <a:ext cx="0" cy="0"/>
          <a:chOff x="0" y="0"/>
          <a:chExt cx="0" cy="0"/>
        </a:xfrm>
      </p:grpSpPr>
      <p:sp>
        <p:nvSpPr>
          <p:cNvPr id="96" name="Google Shape;96;p21"/>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97" name="Google Shape;97;p21"/>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98" name="Google Shape;98;p21"/>
          <p:cNvSpPr txBox="1"/>
          <p:nvPr/>
        </p:nvSpPr>
        <p:spPr>
          <a:xfrm>
            <a:off x="48696" y="4912152"/>
            <a:ext cx="1436102"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99" name="Google Shape;99;p21"/>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100" name="Shape 100"/>
        <p:cNvGrpSpPr/>
        <p:nvPr/>
      </p:nvGrpSpPr>
      <p:grpSpPr>
        <a:xfrm>
          <a:off x="0" y="0"/>
          <a:ext cx="0" cy="0"/>
          <a:chOff x="0" y="0"/>
          <a:chExt cx="0" cy="0"/>
        </a:xfrm>
      </p:grpSpPr>
      <p:sp>
        <p:nvSpPr>
          <p:cNvPr id="101" name="Google Shape;101;p22"/>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02" name="Google Shape;102;p22"/>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03" name="Google Shape;103;p22"/>
          <p:cNvSpPr txBox="1"/>
          <p:nvPr/>
        </p:nvSpPr>
        <p:spPr>
          <a:xfrm>
            <a:off x="48696" y="4912152"/>
            <a:ext cx="1436102"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104" name="Google Shape;104;p22"/>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11" name="Shape 11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12" name="Shape 11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x">
  <p:cSld name="TITLE_AND_BODY">
    <p:spTree>
      <p:nvGrpSpPr>
        <p:cNvPr id="118" name="Shape 118"/>
        <p:cNvGrpSpPr/>
        <p:nvPr/>
      </p:nvGrpSpPr>
      <p:grpSpPr>
        <a:xfrm>
          <a:off x="0" y="0"/>
          <a:ext cx="0" cy="0"/>
          <a:chOff x="0" y="0"/>
          <a:chExt cx="0" cy="0"/>
        </a:xfrm>
      </p:grpSpPr>
      <p:sp>
        <p:nvSpPr>
          <p:cNvPr id="119" name="Google Shape;119;p27"/>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20" name="Google Shape;120;p27"/>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21" name="Google Shape;121;p27"/>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pic>
        <p:nvPicPr>
          <p:cNvPr id="122" name="Google Shape;122;p27"/>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23" name="Shape 123"/>
        <p:cNvGrpSpPr/>
        <p:nvPr/>
      </p:nvGrpSpPr>
      <p:grpSpPr>
        <a:xfrm>
          <a:off x="0" y="0"/>
          <a:ext cx="0" cy="0"/>
          <a:chOff x="0" y="0"/>
          <a:chExt cx="0" cy="0"/>
        </a:xfrm>
      </p:grpSpPr>
      <p:sp>
        <p:nvSpPr>
          <p:cNvPr id="124" name="Google Shape;124;p28"/>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25" name="Google Shape;125;p28"/>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26" name="Google Shape;126;p28"/>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pic>
        <p:nvPicPr>
          <p:cNvPr id="127" name="Google Shape;127;p28"/>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128" name="Shape 128"/>
        <p:cNvGrpSpPr/>
        <p:nvPr/>
      </p:nvGrpSpPr>
      <p:grpSpPr>
        <a:xfrm>
          <a:off x="0" y="0"/>
          <a:ext cx="0" cy="0"/>
          <a:chOff x="0" y="0"/>
          <a:chExt cx="0" cy="0"/>
        </a:xfrm>
      </p:grpSpPr>
      <p:sp>
        <p:nvSpPr>
          <p:cNvPr id="129" name="Google Shape;129;p29"/>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30" name="Google Shape;130;p29"/>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31" name="Google Shape;131;p29"/>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pic>
        <p:nvPicPr>
          <p:cNvPr id="132" name="Google Shape;132;p29"/>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33" name="Shape 133"/>
        <p:cNvGrpSpPr/>
        <p:nvPr/>
      </p:nvGrpSpPr>
      <p:grpSpPr>
        <a:xfrm>
          <a:off x="0" y="0"/>
          <a:ext cx="0" cy="0"/>
          <a:chOff x="0" y="0"/>
          <a:chExt cx="0" cy="0"/>
        </a:xfrm>
      </p:grpSpPr>
      <p:sp>
        <p:nvSpPr>
          <p:cNvPr id="134" name="Google Shape;134;p30"/>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35" name="Google Shape;135;p30"/>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36" name="Google Shape;136;p30"/>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pic>
        <p:nvPicPr>
          <p:cNvPr id="137" name="Google Shape;137;p30"/>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2">
    <p:spTree>
      <p:nvGrpSpPr>
        <p:cNvPr id="138" name="Shape 138"/>
        <p:cNvGrpSpPr/>
        <p:nvPr/>
      </p:nvGrpSpPr>
      <p:grpSpPr>
        <a:xfrm>
          <a:off x="0" y="0"/>
          <a:ext cx="0" cy="0"/>
          <a:chOff x="0" y="0"/>
          <a:chExt cx="0" cy="0"/>
        </a:xfrm>
      </p:grpSpPr>
      <p:sp>
        <p:nvSpPr>
          <p:cNvPr id="139" name="Google Shape;139;p31"/>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40" name="Google Shape;140;p31"/>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41" name="Google Shape;141;p31"/>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142" name="Google Shape;142;p31"/>
          <p:cNvSpPr txBox="1"/>
          <p:nvPr>
            <p:ph idx="12" type="sldNum"/>
          </p:nvPr>
        </p:nvSpPr>
        <p:spPr>
          <a:xfrm>
            <a:off x="8908714"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2">
    <p:spTree>
      <p:nvGrpSpPr>
        <p:cNvPr id="143" name="Shape 143"/>
        <p:cNvGrpSpPr/>
        <p:nvPr/>
      </p:nvGrpSpPr>
      <p:grpSpPr>
        <a:xfrm>
          <a:off x="0" y="0"/>
          <a:ext cx="0" cy="0"/>
          <a:chOff x="0" y="0"/>
          <a:chExt cx="0" cy="0"/>
        </a:xfrm>
      </p:grpSpPr>
      <p:sp>
        <p:nvSpPr>
          <p:cNvPr id="144" name="Google Shape;144;p32"/>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200" u="none" cap="none" strike="noStrike">
              <a:solidFill>
                <a:srgbClr val="FFFFFF"/>
              </a:solidFill>
              <a:latin typeface="Calibri"/>
              <a:ea typeface="Calibri"/>
              <a:cs typeface="Calibri"/>
              <a:sym typeface="Calibri"/>
            </a:endParaRPr>
          </a:p>
        </p:txBody>
      </p:sp>
      <p:sp>
        <p:nvSpPr>
          <p:cNvPr id="145" name="Google Shape;145;p32"/>
          <p:cNvSpPr/>
          <p:nvPr/>
        </p:nvSpPr>
        <p:spPr>
          <a:xfrm>
            <a:off x="-2" y="4857750"/>
            <a:ext cx="88584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200" u="none" cap="none" strike="noStrike">
              <a:solidFill>
                <a:srgbClr val="FFFFFF"/>
              </a:solidFill>
              <a:latin typeface="Calibri"/>
              <a:ea typeface="Calibri"/>
              <a:cs typeface="Calibri"/>
              <a:sym typeface="Calibri"/>
            </a:endParaRPr>
          </a:p>
        </p:txBody>
      </p:sp>
      <p:sp>
        <p:nvSpPr>
          <p:cNvPr id="146" name="Google Shape;146;p32"/>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147" name="Google Shape;147;p32"/>
          <p:cNvSpPr txBox="1"/>
          <p:nvPr>
            <p:ph idx="12" type="sldNum"/>
          </p:nvPr>
        </p:nvSpPr>
        <p:spPr>
          <a:xfrm>
            <a:off x="8915698" y="4921890"/>
            <a:ext cx="180000" cy="1701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20" name="Shape 20"/>
        <p:cNvGrpSpPr/>
        <p:nvPr/>
      </p:nvGrpSpPr>
      <p:grpSpPr>
        <a:xfrm>
          <a:off x="0" y="0"/>
          <a:ext cx="0" cy="0"/>
          <a:chOff x="0" y="0"/>
          <a:chExt cx="0" cy="0"/>
        </a:xfrm>
      </p:grpSpPr>
      <p:sp>
        <p:nvSpPr>
          <p:cNvPr id="21" name="Google Shape;21;p4"/>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2" name="Google Shape;22;p4"/>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3" name="Google Shape;23;p4"/>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
        <p:nvSpPr>
          <p:cNvPr id="24" name="Google Shape;24;p4"/>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2">
    <p:spTree>
      <p:nvGrpSpPr>
        <p:cNvPr id="148" name="Shape 148"/>
        <p:cNvGrpSpPr/>
        <p:nvPr/>
      </p:nvGrpSpPr>
      <p:grpSpPr>
        <a:xfrm>
          <a:off x="0" y="0"/>
          <a:ext cx="0" cy="0"/>
          <a:chOff x="0" y="0"/>
          <a:chExt cx="0" cy="0"/>
        </a:xfrm>
      </p:grpSpPr>
      <p:sp>
        <p:nvSpPr>
          <p:cNvPr id="149" name="Google Shape;149;p33"/>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202729"/>
        </a:solidFill>
      </p:bgPr>
    </p:bg>
    <p:spTree>
      <p:nvGrpSpPr>
        <p:cNvPr id="150" name="Shape 150"/>
        <p:cNvGrpSpPr/>
        <p:nvPr/>
      </p:nvGrpSpPr>
      <p:grpSpPr>
        <a:xfrm>
          <a:off x="0" y="0"/>
          <a:ext cx="0" cy="0"/>
          <a:chOff x="0" y="0"/>
          <a:chExt cx="0" cy="0"/>
        </a:xfrm>
      </p:grpSpPr>
      <p:cxnSp>
        <p:nvCxnSpPr>
          <p:cNvPr id="151" name="Google Shape;151;p34"/>
          <p:cNvCxnSpPr/>
          <p:nvPr/>
        </p:nvCxnSpPr>
        <p:spPr>
          <a:xfrm>
            <a:off x="-1" y="2998149"/>
            <a:ext cx="9144000" cy="0"/>
          </a:xfrm>
          <a:prstGeom prst="straightConnector1">
            <a:avLst/>
          </a:prstGeom>
          <a:noFill/>
          <a:ln cap="flat" cmpd="sng" w="19050">
            <a:solidFill>
              <a:srgbClr val="63D297"/>
            </a:solidFill>
            <a:prstDash val="solid"/>
            <a:round/>
            <a:headEnd len="sm" w="sm" type="none"/>
            <a:tailEnd len="sm" w="sm" type="none"/>
          </a:ln>
        </p:spPr>
      </p:cxnSp>
      <p:sp>
        <p:nvSpPr>
          <p:cNvPr id="152" name="Google Shape;152;p34"/>
          <p:cNvSpPr txBox="1"/>
          <p:nvPr>
            <p:ph type="title"/>
          </p:nvPr>
        </p:nvSpPr>
        <p:spPr>
          <a:xfrm>
            <a:off x="510448" y="1257300"/>
            <a:ext cx="8123100" cy="15885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48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53" name="Google Shape;153;p34"/>
          <p:cNvSpPr txBox="1"/>
          <p:nvPr>
            <p:ph idx="1" type="body"/>
          </p:nvPr>
        </p:nvSpPr>
        <p:spPr>
          <a:xfrm>
            <a:off x="510448" y="3182310"/>
            <a:ext cx="8123100" cy="63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54" name="Google Shape;154;p34"/>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solidFill>
          <a:srgbClr val="202729"/>
        </a:solidFill>
      </p:bgPr>
    </p:bg>
    <p:spTree>
      <p:nvGrpSpPr>
        <p:cNvPr id="155" name="Shape 155"/>
        <p:cNvGrpSpPr/>
        <p:nvPr/>
      </p:nvGrpSpPr>
      <p:grpSpPr>
        <a:xfrm>
          <a:off x="0" y="0"/>
          <a:ext cx="0" cy="0"/>
          <a:chOff x="0" y="0"/>
          <a:chExt cx="0" cy="0"/>
        </a:xfrm>
      </p:grpSpPr>
      <p:cxnSp>
        <p:nvCxnSpPr>
          <p:cNvPr id="156" name="Google Shape;156;p35"/>
          <p:cNvCxnSpPr/>
          <p:nvPr/>
        </p:nvCxnSpPr>
        <p:spPr>
          <a:xfrm>
            <a:off x="-1" y="2998149"/>
            <a:ext cx="9144000" cy="0"/>
          </a:xfrm>
          <a:prstGeom prst="straightConnector1">
            <a:avLst/>
          </a:prstGeom>
          <a:noFill/>
          <a:ln cap="flat" cmpd="sng" w="19050">
            <a:solidFill>
              <a:srgbClr val="63D297"/>
            </a:solidFill>
            <a:prstDash val="solid"/>
            <a:round/>
            <a:headEnd len="sm" w="sm" type="none"/>
            <a:tailEnd len="sm" w="sm" type="none"/>
          </a:ln>
        </p:spPr>
      </p:cxnSp>
      <p:sp>
        <p:nvSpPr>
          <p:cNvPr id="157" name="Google Shape;157;p35"/>
          <p:cNvSpPr txBox="1"/>
          <p:nvPr>
            <p:ph type="title"/>
          </p:nvPr>
        </p:nvSpPr>
        <p:spPr>
          <a:xfrm>
            <a:off x="510448" y="2057400"/>
            <a:ext cx="8123100" cy="7788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36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58" name="Google Shape;158;p35"/>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159" name="Shape 159"/>
        <p:cNvGrpSpPr/>
        <p:nvPr/>
      </p:nvGrpSpPr>
      <p:grpSpPr>
        <a:xfrm>
          <a:off x="0" y="0"/>
          <a:ext cx="0" cy="0"/>
          <a:chOff x="0" y="0"/>
          <a:chExt cx="0" cy="0"/>
        </a:xfrm>
      </p:grpSpPr>
      <p:sp>
        <p:nvSpPr>
          <p:cNvPr id="160" name="Google Shape;160;p36"/>
          <p:cNvSpPr txBox="1"/>
          <p:nvPr>
            <p:ph type="title"/>
          </p:nvPr>
        </p:nvSpPr>
        <p:spPr>
          <a:xfrm>
            <a:off x="311698"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61" name="Google Shape;161;p36"/>
          <p:cNvSpPr txBox="1"/>
          <p:nvPr>
            <p:ph idx="1" type="body"/>
          </p:nvPr>
        </p:nvSpPr>
        <p:spPr>
          <a:xfrm>
            <a:off x="311698" y="1152475"/>
            <a:ext cx="85206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62" name="Google Shape;162;p36"/>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showMasterSp="0">
  <p:cSld name="Title and two columns">
    <p:spTree>
      <p:nvGrpSpPr>
        <p:cNvPr id="163" name="Shape 163"/>
        <p:cNvGrpSpPr/>
        <p:nvPr/>
      </p:nvGrpSpPr>
      <p:grpSpPr>
        <a:xfrm>
          <a:off x="0" y="0"/>
          <a:ext cx="0" cy="0"/>
          <a:chOff x="0" y="0"/>
          <a:chExt cx="0" cy="0"/>
        </a:xfrm>
      </p:grpSpPr>
      <p:sp>
        <p:nvSpPr>
          <p:cNvPr id="164" name="Google Shape;164;p37"/>
          <p:cNvSpPr txBox="1"/>
          <p:nvPr>
            <p:ph type="title"/>
          </p:nvPr>
        </p:nvSpPr>
        <p:spPr>
          <a:xfrm>
            <a:off x="311698"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65" name="Google Shape;165;p37"/>
          <p:cNvSpPr txBox="1"/>
          <p:nvPr>
            <p:ph idx="1" type="body"/>
          </p:nvPr>
        </p:nvSpPr>
        <p:spPr>
          <a:xfrm>
            <a:off x="311698" y="1152475"/>
            <a:ext cx="39999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66" name="Google Shape;166;p37"/>
          <p:cNvSpPr txBox="1"/>
          <p:nvPr>
            <p:ph idx="2" type="body"/>
          </p:nvPr>
        </p:nvSpPr>
        <p:spPr>
          <a:xfrm>
            <a:off x="4832398" y="1152475"/>
            <a:ext cx="39999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67" name="Google Shape;167;p37"/>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168" name="Shape 168"/>
        <p:cNvGrpSpPr/>
        <p:nvPr/>
      </p:nvGrpSpPr>
      <p:grpSpPr>
        <a:xfrm>
          <a:off x="0" y="0"/>
          <a:ext cx="0" cy="0"/>
          <a:chOff x="0" y="0"/>
          <a:chExt cx="0" cy="0"/>
        </a:xfrm>
      </p:grpSpPr>
      <p:sp>
        <p:nvSpPr>
          <p:cNvPr id="169" name="Google Shape;169;p38"/>
          <p:cNvSpPr txBox="1"/>
          <p:nvPr>
            <p:ph type="title"/>
          </p:nvPr>
        </p:nvSpPr>
        <p:spPr>
          <a:xfrm>
            <a:off x="311698"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70" name="Google Shape;170;p38"/>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showMasterSp="0">
  <p:cSld name="One column text">
    <p:spTree>
      <p:nvGrpSpPr>
        <p:cNvPr id="171" name="Shape 171"/>
        <p:cNvGrpSpPr/>
        <p:nvPr/>
      </p:nvGrpSpPr>
      <p:grpSpPr>
        <a:xfrm>
          <a:off x="0" y="0"/>
          <a:ext cx="0" cy="0"/>
          <a:chOff x="0" y="0"/>
          <a:chExt cx="0" cy="0"/>
        </a:xfrm>
      </p:grpSpPr>
      <p:sp>
        <p:nvSpPr>
          <p:cNvPr id="172" name="Google Shape;172;p39"/>
          <p:cNvSpPr txBox="1"/>
          <p:nvPr>
            <p:ph type="title"/>
          </p:nvPr>
        </p:nvSpPr>
        <p:spPr>
          <a:xfrm>
            <a:off x="311698" y="555600"/>
            <a:ext cx="2808000" cy="75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4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73" name="Google Shape;173;p39"/>
          <p:cNvSpPr txBox="1"/>
          <p:nvPr>
            <p:ph idx="1" type="body"/>
          </p:nvPr>
        </p:nvSpPr>
        <p:spPr>
          <a:xfrm>
            <a:off x="311698" y="1389598"/>
            <a:ext cx="2808000" cy="3179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74" name="Google Shape;174;p39"/>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showMasterSp="0">
  <p:cSld name="Main point">
    <p:bg>
      <p:bgPr>
        <a:solidFill>
          <a:srgbClr val="63D297"/>
        </a:solidFill>
      </p:bgPr>
    </p:bg>
    <p:spTree>
      <p:nvGrpSpPr>
        <p:cNvPr id="175" name="Shape 175"/>
        <p:cNvGrpSpPr/>
        <p:nvPr/>
      </p:nvGrpSpPr>
      <p:grpSpPr>
        <a:xfrm>
          <a:off x="0" y="0"/>
          <a:ext cx="0" cy="0"/>
          <a:chOff x="0" y="0"/>
          <a:chExt cx="0" cy="0"/>
        </a:xfrm>
      </p:grpSpPr>
      <p:sp>
        <p:nvSpPr>
          <p:cNvPr id="176" name="Google Shape;176;p40"/>
          <p:cNvSpPr txBox="1"/>
          <p:nvPr>
            <p:ph type="title"/>
          </p:nvPr>
        </p:nvSpPr>
        <p:spPr>
          <a:xfrm>
            <a:off x="490250" y="526348"/>
            <a:ext cx="5797500" cy="4090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4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77" name="Google Shape;177;p40"/>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showMasterSp="0">
  <p:cSld name="Section title and description">
    <p:spTree>
      <p:nvGrpSpPr>
        <p:cNvPr id="178" name="Shape 178"/>
        <p:cNvGrpSpPr/>
        <p:nvPr/>
      </p:nvGrpSpPr>
      <p:grpSpPr>
        <a:xfrm>
          <a:off x="0" y="0"/>
          <a:ext cx="0" cy="0"/>
          <a:chOff x="0" y="0"/>
          <a:chExt cx="0" cy="0"/>
        </a:xfrm>
      </p:grpSpPr>
      <p:sp>
        <p:nvSpPr>
          <p:cNvPr id="179" name="Google Shape;179;p41"/>
          <p:cNvSpPr/>
          <p:nvPr/>
        </p:nvSpPr>
        <p:spPr>
          <a:xfrm>
            <a:off x="4572000" y="73"/>
            <a:ext cx="4572000" cy="5143500"/>
          </a:xfrm>
          <a:prstGeom prst="rect">
            <a:avLst/>
          </a:prstGeom>
          <a:solidFill>
            <a:srgbClr val="20272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41"/>
          <p:cNvCxnSpPr/>
          <p:nvPr/>
        </p:nvCxnSpPr>
        <p:spPr>
          <a:xfrm>
            <a:off x="5029675" y="4495499"/>
            <a:ext cx="468300" cy="0"/>
          </a:xfrm>
          <a:prstGeom prst="straightConnector1">
            <a:avLst/>
          </a:prstGeom>
          <a:noFill/>
          <a:ln cap="flat" cmpd="sng" w="19050">
            <a:solidFill>
              <a:srgbClr val="63D297"/>
            </a:solidFill>
            <a:prstDash val="solid"/>
            <a:round/>
            <a:headEnd len="sm" w="sm" type="none"/>
            <a:tailEnd len="sm" w="sm" type="none"/>
          </a:ln>
        </p:spPr>
      </p:cxnSp>
      <p:sp>
        <p:nvSpPr>
          <p:cNvPr id="181" name="Google Shape;181;p41"/>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202729"/>
              </a:buClr>
              <a:buSzPts val="1400"/>
              <a:buFont typeface="Proxima Nova"/>
              <a:buNone/>
              <a:defRPr b="0" i="0" sz="42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82" name="Google Shape;182;p41"/>
          <p:cNvSpPr txBox="1"/>
          <p:nvPr>
            <p:ph idx="1" type="body"/>
          </p:nvPr>
        </p:nvSpPr>
        <p:spPr>
          <a:xfrm>
            <a:off x="265500" y="2768999"/>
            <a:ext cx="4045200" cy="13455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83" name="Google Shape;183;p41"/>
          <p:cNvSpPr txBox="1"/>
          <p:nvPr>
            <p:ph idx="2" type="body"/>
          </p:nvPr>
        </p:nvSpPr>
        <p:spPr>
          <a:xfrm>
            <a:off x="4939500" y="724199"/>
            <a:ext cx="3837000" cy="3695100"/>
          </a:xfrm>
          <a:prstGeom prst="rect">
            <a:avLst/>
          </a:prstGeom>
          <a:noFill/>
          <a:ln>
            <a:noFill/>
          </a:ln>
        </p:spPr>
        <p:txBody>
          <a:bodyPr anchorCtr="0" anchor="ctr"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84" name="Google Shape;184;p41"/>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showMasterSp="0">
  <p:cSld name="Caption">
    <p:spTree>
      <p:nvGrpSpPr>
        <p:cNvPr id="185" name="Shape 185"/>
        <p:cNvGrpSpPr/>
        <p:nvPr/>
      </p:nvGrpSpPr>
      <p:grpSpPr>
        <a:xfrm>
          <a:off x="0" y="0"/>
          <a:ext cx="0" cy="0"/>
          <a:chOff x="0" y="0"/>
          <a:chExt cx="0" cy="0"/>
        </a:xfrm>
      </p:grpSpPr>
      <p:sp>
        <p:nvSpPr>
          <p:cNvPr id="186" name="Google Shape;186;p42"/>
          <p:cNvSpPr txBox="1"/>
          <p:nvPr>
            <p:ph idx="1" type="body"/>
          </p:nvPr>
        </p:nvSpPr>
        <p:spPr>
          <a:xfrm>
            <a:off x="311698" y="42368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87" name="Google Shape;187;p42"/>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5" name="Shape 25"/>
        <p:cNvGrpSpPr/>
        <p:nvPr/>
      </p:nvGrpSpPr>
      <p:grpSpPr>
        <a:xfrm>
          <a:off x="0" y="0"/>
          <a:ext cx="0" cy="0"/>
          <a:chOff x="0" y="0"/>
          <a:chExt cx="0" cy="0"/>
        </a:xfrm>
      </p:grpSpPr>
      <p:sp>
        <p:nvSpPr>
          <p:cNvPr id="26" name="Google Shape;26;p5"/>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7" name="Google Shape;27;p5"/>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8" name="Google Shape;28;p5"/>
          <p:cNvSpPr txBox="1"/>
          <p:nvPr>
            <p:ph idx="12" type="sldNum"/>
          </p:nvPr>
        </p:nvSpPr>
        <p:spPr>
          <a:xfrm>
            <a:off x="8908563"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
        <p:nvSpPr>
          <p:cNvPr id="29" name="Google Shape;29;p5"/>
          <p:cNvSpPr txBox="1"/>
          <p:nvPr/>
        </p:nvSpPr>
        <p:spPr>
          <a:xfrm>
            <a:off x="24051" y="4896575"/>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88" name="Shape 188"/>
        <p:cNvGrpSpPr/>
        <p:nvPr/>
      </p:nvGrpSpPr>
      <p:grpSpPr>
        <a:xfrm>
          <a:off x="0" y="0"/>
          <a:ext cx="0" cy="0"/>
          <a:chOff x="0" y="0"/>
          <a:chExt cx="0" cy="0"/>
        </a:xfrm>
      </p:grpSpPr>
      <p:sp>
        <p:nvSpPr>
          <p:cNvPr id="189" name="Google Shape;189;p43"/>
          <p:cNvSpPr txBox="1"/>
          <p:nvPr>
            <p:ph type="title"/>
          </p:nvPr>
        </p:nvSpPr>
        <p:spPr>
          <a:xfrm>
            <a:off x="311698" y="991475"/>
            <a:ext cx="8520600" cy="19179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202729"/>
              </a:buClr>
              <a:buSzPts val="1400"/>
              <a:buFont typeface="Proxima Nova"/>
              <a:buNone/>
              <a:defRPr b="1" i="0" sz="140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90" name="Google Shape;190;p43"/>
          <p:cNvSpPr txBox="1"/>
          <p:nvPr>
            <p:ph idx="1" type="body"/>
          </p:nvPr>
        </p:nvSpPr>
        <p:spPr>
          <a:xfrm>
            <a:off x="311698" y="3071298"/>
            <a:ext cx="8520600" cy="901800"/>
          </a:xfrm>
          <a:prstGeom prst="rect">
            <a:avLst/>
          </a:prstGeom>
          <a:noFill/>
          <a:ln>
            <a:noFill/>
          </a:ln>
        </p:spPr>
        <p:txBody>
          <a:bodyPr anchorCtr="0" anchor="t" bIns="91425" lIns="91425" spcFirstLastPara="1" rIns="91425" wrap="square" tIns="91425"/>
          <a:lstStyle>
            <a:lvl1pPr indent="-228600" lvl="0" marL="4572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ctr">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91" name="Google Shape;191;p43"/>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3">
    <p:spTree>
      <p:nvGrpSpPr>
        <p:cNvPr id="192" name="Shape 192"/>
        <p:cNvGrpSpPr/>
        <p:nvPr/>
      </p:nvGrpSpPr>
      <p:grpSpPr>
        <a:xfrm>
          <a:off x="0" y="0"/>
          <a:ext cx="0" cy="0"/>
          <a:chOff x="0" y="0"/>
          <a:chExt cx="0" cy="0"/>
        </a:xfrm>
      </p:grpSpPr>
      <p:sp>
        <p:nvSpPr>
          <p:cNvPr id="193" name="Google Shape;193;p44"/>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94" name="Google Shape;194;p44"/>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95" name="Google Shape;195;p44"/>
          <p:cNvSpPr txBox="1"/>
          <p:nvPr/>
        </p:nvSpPr>
        <p:spPr>
          <a:xfrm>
            <a:off x="48696" y="4912152"/>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196" name="Google Shape;196;p44"/>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showMasterSp="0">
  <p:cSld name="1_Title only">
    <p:spTree>
      <p:nvGrpSpPr>
        <p:cNvPr id="197" name="Shape 197"/>
        <p:cNvGrpSpPr/>
        <p:nvPr/>
      </p:nvGrpSpPr>
      <p:grpSpPr>
        <a:xfrm>
          <a:off x="0" y="0"/>
          <a:ext cx="0" cy="0"/>
          <a:chOff x="0" y="0"/>
          <a:chExt cx="0" cy="0"/>
        </a:xfrm>
      </p:grpSpPr>
      <p:sp>
        <p:nvSpPr>
          <p:cNvPr id="198" name="Google Shape;198;p45"/>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199" name="Google Shape;199;p45"/>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00" name="Google Shape;200;p45"/>
          <p:cNvSpPr txBox="1"/>
          <p:nvPr/>
        </p:nvSpPr>
        <p:spPr>
          <a:xfrm>
            <a:off x="48696" y="4912152"/>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201" name="Google Shape;201;p45"/>
          <p:cNvSpPr txBox="1"/>
          <p:nvPr>
            <p:ph type="title"/>
          </p:nvPr>
        </p:nvSpPr>
        <p:spPr>
          <a:xfrm>
            <a:off x="311698"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2A2D34"/>
              </a:buClr>
              <a:buSzPts val="1400"/>
              <a:buFont typeface="Open Sans"/>
              <a:buNone/>
              <a:defRPr b="0" i="0" sz="3300" u="none" cap="none" strike="noStrike">
                <a:solidFill>
                  <a:srgbClr val="2A2D34"/>
                </a:solidFill>
                <a:latin typeface="Open Sans"/>
                <a:ea typeface="Open Sans"/>
                <a:cs typeface="Open Sans"/>
                <a:sym typeface="Open Sans"/>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202" name="Google Shape;202;p45"/>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203" name="Shape 203"/>
        <p:cNvGrpSpPr/>
        <p:nvPr/>
      </p:nvGrpSpPr>
      <p:grpSpPr>
        <a:xfrm>
          <a:off x="0" y="0"/>
          <a:ext cx="0" cy="0"/>
          <a:chOff x="0" y="0"/>
          <a:chExt cx="0" cy="0"/>
        </a:xfrm>
      </p:grpSpPr>
      <p:sp>
        <p:nvSpPr>
          <p:cNvPr id="204" name="Google Shape;204;p46"/>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05" name="Google Shape;205;p46"/>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06" name="Google Shape;206;p46"/>
          <p:cNvSpPr txBox="1"/>
          <p:nvPr/>
        </p:nvSpPr>
        <p:spPr>
          <a:xfrm>
            <a:off x="48696" y="4912152"/>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207" name="Google Shape;207;p46"/>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208" name="Shape 208"/>
        <p:cNvGrpSpPr/>
        <p:nvPr/>
      </p:nvGrpSpPr>
      <p:grpSpPr>
        <a:xfrm>
          <a:off x="0" y="0"/>
          <a:ext cx="0" cy="0"/>
          <a:chOff x="0" y="0"/>
          <a:chExt cx="0" cy="0"/>
        </a:xfrm>
      </p:grpSpPr>
      <p:sp>
        <p:nvSpPr>
          <p:cNvPr id="209" name="Google Shape;209;p47"/>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10" name="Google Shape;210;p47"/>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211" name="Google Shape;211;p47"/>
          <p:cNvSpPr txBox="1"/>
          <p:nvPr/>
        </p:nvSpPr>
        <p:spPr>
          <a:xfrm>
            <a:off x="48696" y="4912152"/>
            <a:ext cx="1436100" cy="208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212" name="Google Shape;212;p47"/>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0" name="Shape 220"/>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tx">
  <p:cSld name="TITLE_AND_BODY">
    <p:spTree>
      <p:nvGrpSpPr>
        <p:cNvPr id="221" name="Shape 221"/>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22" name="Shape 222"/>
        <p:cNvGrpSpPr/>
        <p:nvPr/>
      </p:nvGrpSpPr>
      <p:grpSpPr>
        <a:xfrm>
          <a:off x="0" y="0"/>
          <a:ext cx="0" cy="0"/>
          <a:chOff x="0" y="0"/>
          <a:chExt cx="0" cy="0"/>
        </a:xfrm>
      </p:grpSpPr>
      <p:sp>
        <p:nvSpPr>
          <p:cNvPr id="223" name="Google Shape;223;p51"/>
          <p:cNvSpPr/>
          <p:nvPr/>
        </p:nvSpPr>
        <p:spPr>
          <a:xfrm>
            <a:off x="8858250" y="4857750"/>
            <a:ext cx="285900" cy="2859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4" name="Google Shape;224;p51"/>
          <p:cNvSpPr/>
          <p:nvPr/>
        </p:nvSpPr>
        <p:spPr>
          <a:xfrm>
            <a:off x="0" y="4857750"/>
            <a:ext cx="8858100" cy="285900"/>
          </a:xfrm>
          <a:prstGeom prst="rect">
            <a:avLst/>
          </a:prstGeom>
          <a:solidFill>
            <a:srgbClr val="2A2D3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5" name="Google Shape;225;p51"/>
          <p:cNvSpPr txBox="1"/>
          <p:nvPr>
            <p:ph idx="12" type="sldNum"/>
          </p:nvPr>
        </p:nvSpPr>
        <p:spPr>
          <a:xfrm>
            <a:off x="8913833" y="4915568"/>
            <a:ext cx="184022" cy="182851"/>
          </a:xfrm>
          <a:prstGeom prst="rect">
            <a:avLst/>
          </a:prstGeom>
          <a:noFill/>
          <a:ln>
            <a:noFill/>
          </a:ln>
        </p:spPr>
        <p:txBody>
          <a:bodyPr anchorCtr="0" anchor="ctr" bIns="34250" lIns="34250" spcFirstLastPara="1" rIns="34250" wrap="square" tIns="34250">
            <a:noAutofit/>
          </a:bodyPr>
          <a:lstStyle>
            <a:lvl1pPr indent="0" lvl="0"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pic>
        <p:nvPicPr>
          <p:cNvPr id="226" name="Google Shape;226;p51"/>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227" name="Shape 227"/>
        <p:cNvGrpSpPr/>
        <p:nvPr/>
      </p:nvGrpSpPr>
      <p:grpSpPr>
        <a:xfrm>
          <a:off x="0" y="0"/>
          <a:ext cx="0" cy="0"/>
          <a:chOff x="0" y="0"/>
          <a:chExt cx="0" cy="0"/>
        </a:xfrm>
      </p:grpSpPr>
      <p:sp>
        <p:nvSpPr>
          <p:cNvPr id="228" name="Google Shape;228;p52"/>
          <p:cNvSpPr/>
          <p:nvPr/>
        </p:nvSpPr>
        <p:spPr>
          <a:xfrm>
            <a:off x="8858250" y="4857750"/>
            <a:ext cx="285900" cy="2859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9" name="Google Shape;229;p52"/>
          <p:cNvSpPr/>
          <p:nvPr/>
        </p:nvSpPr>
        <p:spPr>
          <a:xfrm>
            <a:off x="0" y="4857750"/>
            <a:ext cx="8858101" cy="285900"/>
          </a:xfrm>
          <a:prstGeom prst="rect">
            <a:avLst/>
          </a:prstGeom>
          <a:solidFill>
            <a:srgbClr val="2A2D3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0" name="Google Shape;230;p52"/>
          <p:cNvSpPr txBox="1"/>
          <p:nvPr>
            <p:ph idx="12" type="sldNum"/>
          </p:nvPr>
        </p:nvSpPr>
        <p:spPr>
          <a:xfrm>
            <a:off x="8913833" y="4915568"/>
            <a:ext cx="184022" cy="182851"/>
          </a:xfrm>
          <a:prstGeom prst="rect">
            <a:avLst/>
          </a:prstGeom>
          <a:noFill/>
          <a:ln>
            <a:noFill/>
          </a:ln>
        </p:spPr>
        <p:txBody>
          <a:bodyPr anchorCtr="0" anchor="ctr" bIns="34250" lIns="34250" spcFirstLastPara="1" rIns="34250" wrap="square" tIns="34250">
            <a:noAutofit/>
          </a:bodyPr>
          <a:lstStyle>
            <a:lvl1pPr indent="0" lvl="0"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pic>
        <p:nvPicPr>
          <p:cNvPr id="231" name="Google Shape;231;p52"/>
          <p:cNvPicPr preferRelativeResize="0"/>
          <p:nvPr/>
        </p:nvPicPr>
        <p:blipFill>
          <a:blip r:embed="rId2">
            <a:alphaModFix/>
          </a:blip>
          <a:stretch>
            <a:fillRect/>
          </a:stretch>
        </p:blipFill>
        <p:spPr>
          <a:xfrm>
            <a:off x="66025" y="4895325"/>
            <a:ext cx="670025" cy="2233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232" name="Shape 2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2">
    <p:spTree>
      <p:nvGrpSpPr>
        <p:cNvPr id="30" name="Shape 30"/>
        <p:cNvGrpSpPr/>
        <p:nvPr/>
      </p:nvGrpSpPr>
      <p:grpSpPr>
        <a:xfrm>
          <a:off x="0" y="0"/>
          <a:ext cx="0" cy="0"/>
          <a:chOff x="0" y="0"/>
          <a:chExt cx="0" cy="0"/>
        </a:xfrm>
      </p:grpSpPr>
      <p:sp>
        <p:nvSpPr>
          <p:cNvPr id="31" name="Google Shape;31;p6"/>
          <p:cNvSpPr/>
          <p:nvPr/>
        </p:nvSpPr>
        <p:spPr>
          <a:xfrm>
            <a:off x="8858250" y="4857750"/>
            <a:ext cx="285900" cy="2859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32" name="Google Shape;32;p6"/>
          <p:cNvSpPr/>
          <p:nvPr/>
        </p:nvSpPr>
        <p:spPr>
          <a:xfrm>
            <a:off x="0" y="4857750"/>
            <a:ext cx="8858100" cy="28590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33" name="Google Shape;33;p6"/>
          <p:cNvSpPr txBox="1"/>
          <p:nvPr/>
        </p:nvSpPr>
        <p:spPr>
          <a:xfrm>
            <a:off x="24051" y="4896575"/>
            <a:ext cx="1436103"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34" name="Google Shape;34;p6"/>
          <p:cNvSpPr txBox="1"/>
          <p:nvPr>
            <p:ph idx="12" type="sldNum"/>
          </p:nvPr>
        </p:nvSpPr>
        <p:spPr>
          <a:xfrm>
            <a:off x="8908714" y="4909218"/>
            <a:ext cx="194261" cy="1955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8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2A2D34"/>
        </a:solidFill>
      </p:bgPr>
    </p:bg>
    <p:spTree>
      <p:nvGrpSpPr>
        <p:cNvPr id="233" name="Shape 233"/>
        <p:cNvGrpSpPr/>
        <p:nvPr/>
      </p:nvGrpSpPr>
      <p:grpSpPr>
        <a:xfrm>
          <a:off x="0" y="0"/>
          <a:ext cx="0" cy="0"/>
          <a:chOff x="0" y="0"/>
          <a:chExt cx="0" cy="0"/>
        </a:xfrm>
      </p:grpSpPr>
      <p:sp>
        <p:nvSpPr>
          <p:cNvPr id="234" name="Google Shape;234;p54"/>
          <p:cNvSpPr/>
          <p:nvPr/>
        </p:nvSpPr>
        <p:spPr>
          <a:xfrm>
            <a:off x="8858250" y="4857750"/>
            <a:ext cx="285750" cy="28575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5" name="Google Shape;235;p54"/>
          <p:cNvSpPr/>
          <p:nvPr/>
        </p:nvSpPr>
        <p:spPr>
          <a:xfrm>
            <a:off x="-1" y="4857750"/>
            <a:ext cx="8858250" cy="285750"/>
          </a:xfrm>
          <a:prstGeom prst="rect">
            <a:avLst/>
          </a:prstGeom>
          <a:solidFill>
            <a:srgbClr val="2A2D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236" name="Google Shape;236;p54"/>
          <p:cNvCxnSpPr/>
          <p:nvPr/>
        </p:nvCxnSpPr>
        <p:spPr>
          <a:xfrm>
            <a:off x="0" y="2998150"/>
            <a:ext cx="9144000" cy="1"/>
          </a:xfrm>
          <a:prstGeom prst="straightConnector1">
            <a:avLst/>
          </a:prstGeom>
          <a:noFill/>
          <a:ln cap="flat" cmpd="sng" w="19050">
            <a:solidFill>
              <a:srgbClr val="FFFFFF"/>
            </a:solidFill>
            <a:prstDash val="solid"/>
            <a:round/>
            <a:headEnd len="sm" w="sm" type="none"/>
            <a:tailEnd len="sm" w="sm" type="none"/>
          </a:ln>
        </p:spPr>
      </p:cxnSp>
      <p:sp>
        <p:nvSpPr>
          <p:cNvPr id="237" name="Google Shape;237;p54"/>
          <p:cNvSpPr txBox="1"/>
          <p:nvPr>
            <p:ph type="title"/>
          </p:nvPr>
        </p:nvSpPr>
        <p:spPr>
          <a:xfrm>
            <a:off x="510449" y="1257300"/>
            <a:ext cx="8123177" cy="1588500"/>
          </a:xfrm>
          <a:prstGeom prst="rect">
            <a:avLst/>
          </a:prstGeom>
          <a:noFill/>
          <a:ln>
            <a:noFill/>
          </a:ln>
        </p:spPr>
        <p:txBody>
          <a:bodyPr anchorCtr="0" anchor="b" bIns="68550" lIns="68550" spcFirstLastPara="1" rIns="68550" wrap="square" tIns="68550"/>
          <a:lstStyle>
            <a:lvl1pPr lvl="0" algn="l">
              <a:lnSpc>
                <a:spcPct val="90000"/>
              </a:lnSpc>
              <a:spcBef>
                <a:spcPts val="0"/>
              </a:spcBef>
              <a:spcAft>
                <a:spcPts val="0"/>
              </a:spcAft>
              <a:buClr>
                <a:srgbClr val="FFFFFF"/>
              </a:buClr>
              <a:buSzPts val="4800"/>
              <a:buFont typeface="Open Sans"/>
              <a:buNone/>
              <a:defRPr sz="4800">
                <a:solidFill>
                  <a:srgbClr val="FFFFFF"/>
                </a:solidFill>
              </a:defRPr>
            </a:lvl1pPr>
            <a:lvl2pPr lvl="1" algn="l">
              <a:lnSpc>
                <a:spcPct val="90000"/>
              </a:lnSpc>
              <a:spcBef>
                <a:spcPts val="0"/>
              </a:spcBef>
              <a:spcAft>
                <a:spcPts val="0"/>
              </a:spcAft>
              <a:buClr>
                <a:srgbClr val="2A2D34"/>
              </a:buClr>
              <a:buSzPts val="1400"/>
              <a:buNone/>
              <a:defRPr/>
            </a:lvl2pPr>
            <a:lvl3pPr lvl="2" algn="l">
              <a:lnSpc>
                <a:spcPct val="90000"/>
              </a:lnSpc>
              <a:spcBef>
                <a:spcPts val="0"/>
              </a:spcBef>
              <a:spcAft>
                <a:spcPts val="0"/>
              </a:spcAft>
              <a:buClr>
                <a:srgbClr val="2A2D34"/>
              </a:buClr>
              <a:buSzPts val="1400"/>
              <a:buNone/>
              <a:defRPr/>
            </a:lvl3pPr>
            <a:lvl4pPr lvl="3" algn="l">
              <a:lnSpc>
                <a:spcPct val="90000"/>
              </a:lnSpc>
              <a:spcBef>
                <a:spcPts val="0"/>
              </a:spcBef>
              <a:spcAft>
                <a:spcPts val="0"/>
              </a:spcAft>
              <a:buClr>
                <a:srgbClr val="2A2D34"/>
              </a:buClr>
              <a:buSzPts val="1400"/>
              <a:buNone/>
              <a:defRPr/>
            </a:lvl4pPr>
            <a:lvl5pPr lvl="4" algn="l">
              <a:lnSpc>
                <a:spcPct val="90000"/>
              </a:lnSpc>
              <a:spcBef>
                <a:spcPts val="0"/>
              </a:spcBef>
              <a:spcAft>
                <a:spcPts val="0"/>
              </a:spcAft>
              <a:buClr>
                <a:srgbClr val="2A2D34"/>
              </a:buClr>
              <a:buSzPts val="1400"/>
              <a:buNone/>
              <a:defRPr/>
            </a:lvl5pPr>
            <a:lvl6pPr lvl="5" algn="l">
              <a:lnSpc>
                <a:spcPct val="90000"/>
              </a:lnSpc>
              <a:spcBef>
                <a:spcPts val="0"/>
              </a:spcBef>
              <a:spcAft>
                <a:spcPts val="0"/>
              </a:spcAft>
              <a:buClr>
                <a:srgbClr val="2A2D34"/>
              </a:buClr>
              <a:buSzPts val="1400"/>
              <a:buNone/>
              <a:defRPr/>
            </a:lvl6pPr>
            <a:lvl7pPr lvl="6" algn="l">
              <a:lnSpc>
                <a:spcPct val="90000"/>
              </a:lnSpc>
              <a:spcBef>
                <a:spcPts val="0"/>
              </a:spcBef>
              <a:spcAft>
                <a:spcPts val="0"/>
              </a:spcAft>
              <a:buClr>
                <a:srgbClr val="2A2D34"/>
              </a:buClr>
              <a:buSzPts val="1400"/>
              <a:buNone/>
              <a:defRPr/>
            </a:lvl7pPr>
            <a:lvl8pPr lvl="7" algn="l">
              <a:lnSpc>
                <a:spcPct val="90000"/>
              </a:lnSpc>
              <a:spcBef>
                <a:spcPts val="0"/>
              </a:spcBef>
              <a:spcAft>
                <a:spcPts val="0"/>
              </a:spcAft>
              <a:buClr>
                <a:srgbClr val="2A2D34"/>
              </a:buClr>
              <a:buSzPts val="1400"/>
              <a:buNone/>
              <a:defRPr/>
            </a:lvl8pPr>
            <a:lvl9pPr lvl="8" algn="l">
              <a:lnSpc>
                <a:spcPct val="90000"/>
              </a:lnSpc>
              <a:spcBef>
                <a:spcPts val="0"/>
              </a:spcBef>
              <a:spcAft>
                <a:spcPts val="0"/>
              </a:spcAft>
              <a:buClr>
                <a:srgbClr val="2A2D34"/>
              </a:buClr>
              <a:buSzPts val="1400"/>
              <a:buNone/>
              <a:defRPr/>
            </a:lvl9pPr>
          </a:lstStyle>
          <a:p/>
        </p:txBody>
      </p:sp>
      <p:sp>
        <p:nvSpPr>
          <p:cNvPr id="238" name="Google Shape;238;p54"/>
          <p:cNvSpPr txBox="1"/>
          <p:nvPr>
            <p:ph idx="1" type="body"/>
          </p:nvPr>
        </p:nvSpPr>
        <p:spPr>
          <a:xfrm>
            <a:off x="510449" y="3182312"/>
            <a:ext cx="8123177" cy="630001"/>
          </a:xfrm>
          <a:prstGeom prst="rect">
            <a:avLst/>
          </a:prstGeom>
          <a:noFill/>
          <a:ln>
            <a:noFill/>
          </a:ln>
        </p:spPr>
        <p:txBody>
          <a:bodyPr anchorCtr="0" anchor="ctr" bIns="68550" lIns="68550" spcFirstLastPara="1" rIns="68550" wrap="square" tIns="68550"/>
          <a:lstStyle>
            <a:lvl1pPr indent="-228600" lvl="0" marL="457200" algn="l">
              <a:lnSpc>
                <a:spcPct val="100000"/>
              </a:lnSpc>
              <a:spcBef>
                <a:spcPts val="0"/>
              </a:spcBef>
              <a:spcAft>
                <a:spcPts val="0"/>
              </a:spcAft>
              <a:buClr>
                <a:srgbClr val="FFFFFF"/>
              </a:buClr>
              <a:buSzPts val="2400"/>
              <a:buFont typeface="Arial"/>
              <a:buNone/>
              <a:defRPr sz="2400">
                <a:solidFill>
                  <a:srgbClr val="FFFFFF"/>
                </a:solidFill>
              </a:defRPr>
            </a:lvl1pPr>
            <a:lvl2pPr indent="-228600" lvl="1" marL="914400" algn="l">
              <a:lnSpc>
                <a:spcPct val="100000"/>
              </a:lnSpc>
              <a:spcBef>
                <a:spcPts val="0"/>
              </a:spcBef>
              <a:spcAft>
                <a:spcPts val="0"/>
              </a:spcAft>
              <a:buClr>
                <a:srgbClr val="FFFFFF"/>
              </a:buClr>
              <a:buSzPts val="2400"/>
              <a:buFont typeface="Arial"/>
              <a:buNone/>
              <a:defRPr sz="2400">
                <a:solidFill>
                  <a:srgbClr val="FFFFFF"/>
                </a:solidFill>
              </a:defRPr>
            </a:lvl2pPr>
            <a:lvl3pPr indent="-228600" lvl="2" marL="1371600" algn="l">
              <a:lnSpc>
                <a:spcPct val="100000"/>
              </a:lnSpc>
              <a:spcBef>
                <a:spcPts val="0"/>
              </a:spcBef>
              <a:spcAft>
                <a:spcPts val="0"/>
              </a:spcAft>
              <a:buClr>
                <a:srgbClr val="FFFFFF"/>
              </a:buClr>
              <a:buSzPts val="2400"/>
              <a:buFont typeface="Arial"/>
              <a:buNone/>
              <a:defRPr sz="2400">
                <a:solidFill>
                  <a:srgbClr val="FFFFFF"/>
                </a:solidFill>
              </a:defRPr>
            </a:lvl3pPr>
            <a:lvl4pPr indent="-228600" lvl="3" marL="1828800" algn="l">
              <a:lnSpc>
                <a:spcPct val="100000"/>
              </a:lnSpc>
              <a:spcBef>
                <a:spcPts val="0"/>
              </a:spcBef>
              <a:spcAft>
                <a:spcPts val="0"/>
              </a:spcAft>
              <a:buClr>
                <a:srgbClr val="FFFFFF"/>
              </a:buClr>
              <a:buSzPts val="2400"/>
              <a:buFont typeface="Arial"/>
              <a:buNone/>
              <a:defRPr sz="2400">
                <a:solidFill>
                  <a:srgbClr val="FFFFFF"/>
                </a:solidFill>
              </a:defRPr>
            </a:lvl4pPr>
            <a:lvl5pPr indent="-228600" lvl="4" marL="2286000" algn="l">
              <a:lnSpc>
                <a:spcPct val="100000"/>
              </a:lnSpc>
              <a:spcBef>
                <a:spcPts val="0"/>
              </a:spcBef>
              <a:spcAft>
                <a:spcPts val="0"/>
              </a:spcAft>
              <a:buClr>
                <a:srgbClr val="FFFFFF"/>
              </a:buClr>
              <a:buSzPts val="2400"/>
              <a:buFont typeface="Arial"/>
              <a:buNone/>
              <a:defRPr sz="2400">
                <a:solidFill>
                  <a:srgbClr val="FFFFFF"/>
                </a:solidFill>
              </a:defRPr>
            </a:lvl5pPr>
            <a:lvl6pPr indent="-228600" lvl="5" marL="2743200" algn="l">
              <a:lnSpc>
                <a:spcPct val="100000"/>
              </a:lnSpc>
              <a:spcBef>
                <a:spcPts val="0"/>
              </a:spcBef>
              <a:spcAft>
                <a:spcPts val="0"/>
              </a:spcAft>
              <a:buClr>
                <a:srgbClr val="000000"/>
              </a:buClr>
              <a:buSzPts val="1400"/>
              <a:buNone/>
              <a:defRPr/>
            </a:lvl6pPr>
            <a:lvl7pPr indent="-228600" lvl="6" marL="3200400" algn="l">
              <a:lnSpc>
                <a:spcPct val="100000"/>
              </a:lnSpc>
              <a:spcBef>
                <a:spcPts val="0"/>
              </a:spcBef>
              <a:spcAft>
                <a:spcPts val="0"/>
              </a:spcAft>
              <a:buClr>
                <a:srgbClr val="000000"/>
              </a:buClr>
              <a:buSzPts val="1400"/>
              <a:buNone/>
              <a:defRPr/>
            </a:lvl7pPr>
            <a:lvl8pPr indent="-228600" lvl="7" marL="3657600" algn="l">
              <a:lnSpc>
                <a:spcPct val="100000"/>
              </a:lnSpc>
              <a:spcBef>
                <a:spcPts val="0"/>
              </a:spcBef>
              <a:spcAft>
                <a:spcPts val="0"/>
              </a:spcAft>
              <a:buClr>
                <a:srgbClr val="000000"/>
              </a:buClr>
              <a:buSzPts val="1400"/>
              <a:buNone/>
              <a:defRPr/>
            </a:lvl8pPr>
            <a:lvl9pPr indent="-228600" lvl="8" marL="4114800" algn="l">
              <a:lnSpc>
                <a:spcPct val="100000"/>
              </a:lnSpc>
              <a:spcBef>
                <a:spcPts val="0"/>
              </a:spcBef>
              <a:spcAft>
                <a:spcPts val="0"/>
              </a:spcAft>
              <a:buClr>
                <a:srgbClr val="000000"/>
              </a:buClr>
              <a:buSzPts val="1400"/>
              <a:buNone/>
              <a:defRPr/>
            </a:lvl9pPr>
          </a:lstStyle>
          <a:p/>
        </p:txBody>
      </p:sp>
      <p:pic>
        <p:nvPicPr>
          <p:cNvPr id="239" name="Google Shape;239;p54"/>
          <p:cNvPicPr preferRelativeResize="0"/>
          <p:nvPr/>
        </p:nvPicPr>
        <p:blipFill>
          <a:blip r:embed="rId2">
            <a:alphaModFix/>
          </a:blip>
          <a:stretch>
            <a:fillRect/>
          </a:stretch>
        </p:blipFill>
        <p:spPr>
          <a:xfrm>
            <a:off x="66025" y="4895325"/>
            <a:ext cx="670025" cy="223350"/>
          </a:xfrm>
          <a:prstGeom prst="rect">
            <a:avLst/>
          </a:prstGeom>
          <a:noFill/>
          <a:ln>
            <a:noFill/>
          </a:ln>
        </p:spPr>
      </p:pic>
      <p:sp>
        <p:nvSpPr>
          <p:cNvPr id="240" name="Google Shape;240;p54"/>
          <p:cNvSpPr txBox="1"/>
          <p:nvPr/>
        </p:nvSpPr>
        <p:spPr>
          <a:xfrm>
            <a:off x="8870544" y="4870044"/>
            <a:ext cx="2703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US" sz="800" u="none">
                <a:solidFill>
                  <a:schemeClr val="lt1"/>
                </a:solidFill>
                <a:latin typeface="Open Sans"/>
                <a:ea typeface="Open Sans"/>
                <a:cs typeface="Open Sans"/>
                <a:sym typeface="Open Sans"/>
              </a:rPr>
              <a:t>‹#›</a:t>
            </a:fld>
            <a:endParaRPr b="1" i="0" sz="800" u="none">
              <a:solidFill>
                <a:schemeClr val="lt1"/>
              </a:solidFill>
              <a:latin typeface="Open Sans"/>
              <a:ea typeface="Open Sans"/>
              <a:cs typeface="Open Sans"/>
              <a:sym typeface="Open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41" name="Shape 241"/>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2">
    <p:spTree>
      <p:nvGrpSpPr>
        <p:cNvPr id="242" name="Shape 242"/>
        <p:cNvGrpSpPr/>
        <p:nvPr/>
      </p:nvGrpSpPr>
      <p:grpSpPr>
        <a:xfrm>
          <a:off x="0" y="0"/>
          <a:ext cx="0" cy="0"/>
          <a:chOff x="0" y="0"/>
          <a:chExt cx="0" cy="0"/>
        </a:xfrm>
      </p:grpSpPr>
      <p:sp>
        <p:nvSpPr>
          <p:cNvPr id="243" name="Google Shape;243;p56"/>
          <p:cNvSpPr/>
          <p:nvPr/>
        </p:nvSpPr>
        <p:spPr>
          <a:xfrm>
            <a:off x="8858250" y="4857750"/>
            <a:ext cx="285900" cy="2859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4" name="Google Shape;244;p56"/>
          <p:cNvSpPr/>
          <p:nvPr/>
        </p:nvSpPr>
        <p:spPr>
          <a:xfrm>
            <a:off x="0" y="4857750"/>
            <a:ext cx="8858101" cy="285900"/>
          </a:xfrm>
          <a:prstGeom prst="rect">
            <a:avLst/>
          </a:prstGeom>
          <a:solidFill>
            <a:srgbClr val="2A2D3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5" name="Google Shape;245;p56"/>
          <p:cNvSpPr txBox="1"/>
          <p:nvPr>
            <p:ph idx="12" type="sldNum"/>
          </p:nvPr>
        </p:nvSpPr>
        <p:spPr>
          <a:xfrm>
            <a:off x="8913833" y="4915568"/>
            <a:ext cx="184022" cy="182851"/>
          </a:xfrm>
          <a:prstGeom prst="rect">
            <a:avLst/>
          </a:prstGeom>
          <a:noFill/>
          <a:ln>
            <a:noFill/>
          </a:ln>
        </p:spPr>
        <p:txBody>
          <a:bodyPr anchorCtr="0" anchor="ctr" bIns="34250" lIns="34250" spcFirstLastPara="1" rIns="34250" wrap="square" tIns="34250">
            <a:noAutofit/>
          </a:bodyPr>
          <a:lstStyle>
            <a:lvl1pPr indent="0" lvl="0"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246" name="Google Shape;246;p56"/>
          <p:cNvSpPr txBox="1"/>
          <p:nvPr/>
        </p:nvSpPr>
        <p:spPr>
          <a:xfrm>
            <a:off x="465206" y="4915540"/>
            <a:ext cx="1436208" cy="2019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900"/>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sz="1100"/>
          </a:p>
        </p:txBody>
      </p:sp>
      <p:pic>
        <p:nvPicPr>
          <p:cNvPr descr="Image" id="247" name="Google Shape;247;p56"/>
          <p:cNvPicPr preferRelativeResize="0"/>
          <p:nvPr/>
        </p:nvPicPr>
        <p:blipFill rotWithShape="1">
          <a:blip r:embed="rId2">
            <a:alphaModFix/>
          </a:blip>
          <a:srcRect b="0" l="0" r="0" t="0"/>
          <a:stretch/>
        </p:blipFill>
        <p:spPr>
          <a:xfrm>
            <a:off x="35162" y="4886731"/>
            <a:ext cx="450043" cy="1828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3">
    <p:spTree>
      <p:nvGrpSpPr>
        <p:cNvPr id="248" name="Shape 248"/>
        <p:cNvGrpSpPr/>
        <p:nvPr/>
      </p:nvGrpSpPr>
      <p:grpSpPr>
        <a:xfrm>
          <a:off x="0" y="0"/>
          <a:ext cx="0" cy="0"/>
          <a:chOff x="0" y="0"/>
          <a:chExt cx="0" cy="0"/>
        </a:xfrm>
      </p:grpSpPr>
      <p:sp>
        <p:nvSpPr>
          <p:cNvPr id="249" name="Google Shape;249;p57"/>
          <p:cNvSpPr/>
          <p:nvPr/>
        </p:nvSpPr>
        <p:spPr>
          <a:xfrm>
            <a:off x="8858250" y="4857750"/>
            <a:ext cx="285900" cy="2859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0" name="Google Shape;250;p57"/>
          <p:cNvSpPr/>
          <p:nvPr/>
        </p:nvSpPr>
        <p:spPr>
          <a:xfrm>
            <a:off x="0" y="4857750"/>
            <a:ext cx="8858101" cy="285900"/>
          </a:xfrm>
          <a:prstGeom prst="rect">
            <a:avLst/>
          </a:prstGeom>
          <a:solidFill>
            <a:srgbClr val="2A2D3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1" name="Google Shape;251;p57"/>
          <p:cNvSpPr txBox="1"/>
          <p:nvPr>
            <p:ph idx="12" type="sldNum"/>
          </p:nvPr>
        </p:nvSpPr>
        <p:spPr>
          <a:xfrm>
            <a:off x="8913833" y="4915568"/>
            <a:ext cx="184022" cy="182851"/>
          </a:xfrm>
          <a:prstGeom prst="rect">
            <a:avLst/>
          </a:prstGeom>
          <a:noFill/>
          <a:ln>
            <a:noFill/>
          </a:ln>
        </p:spPr>
        <p:txBody>
          <a:bodyPr anchorCtr="0" anchor="ctr" bIns="34250" lIns="34250" spcFirstLastPara="1" rIns="34250" wrap="square" tIns="34250">
            <a:noAutofit/>
          </a:bodyPr>
          <a:lstStyle>
            <a:lvl1pPr indent="0" lvl="0"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marR="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52" name="Shape 252"/>
        <p:cNvGrpSpPr/>
        <p:nvPr/>
      </p:nvGrpSpPr>
      <p:grpSpPr>
        <a:xfrm>
          <a:off x="0" y="0"/>
          <a:ext cx="0" cy="0"/>
          <a:chOff x="0" y="0"/>
          <a:chExt cx="0" cy="0"/>
        </a:xfrm>
      </p:grpSpPr>
      <p:sp>
        <p:nvSpPr>
          <p:cNvPr id="253" name="Google Shape;253;p58"/>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54" name="Shape 254"/>
        <p:cNvGrpSpPr/>
        <p:nvPr/>
      </p:nvGrpSpPr>
      <p:grpSpPr>
        <a:xfrm>
          <a:off x="0" y="0"/>
          <a:ext cx="0" cy="0"/>
          <a:chOff x="0" y="0"/>
          <a:chExt cx="0" cy="0"/>
        </a:xfrm>
      </p:grpSpPr>
      <p:sp>
        <p:nvSpPr>
          <p:cNvPr id="255" name="Google Shape;255;p59"/>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56" name="Shape 256"/>
        <p:cNvGrpSpPr/>
        <p:nvPr/>
      </p:nvGrpSpPr>
      <p:grpSpPr>
        <a:xfrm>
          <a:off x="0" y="0"/>
          <a:ext cx="0" cy="0"/>
          <a:chOff x="0" y="0"/>
          <a:chExt cx="0" cy="0"/>
        </a:xfrm>
      </p:grpSpPr>
      <p:sp>
        <p:nvSpPr>
          <p:cNvPr id="257" name="Google Shape;257;p60"/>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58" name="Shape 258"/>
        <p:cNvGrpSpPr/>
        <p:nvPr/>
      </p:nvGrpSpPr>
      <p:grpSpPr>
        <a:xfrm>
          <a:off x="0" y="0"/>
          <a:ext cx="0" cy="0"/>
          <a:chOff x="0" y="0"/>
          <a:chExt cx="0" cy="0"/>
        </a:xfrm>
      </p:grpSpPr>
      <p:sp>
        <p:nvSpPr>
          <p:cNvPr id="259" name="Google Shape;259;p61"/>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260" name="Shape 260"/>
        <p:cNvGrpSpPr/>
        <p:nvPr/>
      </p:nvGrpSpPr>
      <p:grpSpPr>
        <a:xfrm>
          <a:off x="0" y="0"/>
          <a:ext cx="0" cy="0"/>
          <a:chOff x="0" y="0"/>
          <a:chExt cx="0" cy="0"/>
        </a:xfrm>
      </p:grpSpPr>
      <p:sp>
        <p:nvSpPr>
          <p:cNvPr id="261" name="Google Shape;261;p62"/>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262" name="Shape 262"/>
        <p:cNvGrpSpPr/>
        <p:nvPr/>
      </p:nvGrpSpPr>
      <p:grpSpPr>
        <a:xfrm>
          <a:off x="0" y="0"/>
          <a:ext cx="0" cy="0"/>
          <a:chOff x="0" y="0"/>
          <a:chExt cx="0" cy="0"/>
        </a:xfrm>
      </p:grpSpPr>
      <p:sp>
        <p:nvSpPr>
          <p:cNvPr id="263" name="Google Shape;263;p63"/>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2">
    <p:spTree>
      <p:nvGrpSpPr>
        <p:cNvPr id="35" name="Shape 35"/>
        <p:cNvGrpSpPr/>
        <p:nvPr/>
      </p:nvGrpSpPr>
      <p:grpSpPr>
        <a:xfrm>
          <a:off x="0" y="0"/>
          <a:ext cx="0" cy="0"/>
          <a:chOff x="0" y="0"/>
          <a:chExt cx="0" cy="0"/>
        </a:xfrm>
      </p:grpSpPr>
      <p:sp>
        <p:nvSpPr>
          <p:cNvPr id="36" name="Google Shape;36;p7"/>
          <p:cNvSpPr/>
          <p:nvPr/>
        </p:nvSpPr>
        <p:spPr>
          <a:xfrm>
            <a:off x="8858250" y="4857750"/>
            <a:ext cx="285750" cy="28575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200" u="none" cap="none" strike="noStrike">
              <a:solidFill>
                <a:srgbClr val="FFFFFF"/>
              </a:solidFill>
              <a:latin typeface="Calibri"/>
              <a:ea typeface="Calibri"/>
              <a:cs typeface="Calibri"/>
              <a:sym typeface="Calibri"/>
            </a:endParaRPr>
          </a:p>
        </p:txBody>
      </p:sp>
      <p:sp>
        <p:nvSpPr>
          <p:cNvPr id="37" name="Google Shape;37;p7"/>
          <p:cNvSpPr/>
          <p:nvPr/>
        </p:nvSpPr>
        <p:spPr>
          <a:xfrm>
            <a:off x="-2" y="4857750"/>
            <a:ext cx="8858251" cy="285750"/>
          </a:xfrm>
          <a:prstGeom prst="rect">
            <a:avLst/>
          </a:prstGeom>
          <a:solidFill>
            <a:srgbClr val="2A2D3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200" u="none" cap="none" strike="noStrike">
              <a:solidFill>
                <a:srgbClr val="FFFFFF"/>
              </a:solidFill>
              <a:latin typeface="Calibri"/>
              <a:ea typeface="Calibri"/>
              <a:cs typeface="Calibri"/>
              <a:sym typeface="Calibri"/>
            </a:endParaRPr>
          </a:p>
        </p:txBody>
      </p:sp>
      <p:sp>
        <p:nvSpPr>
          <p:cNvPr id="38" name="Google Shape;38;p7"/>
          <p:cNvSpPr txBox="1"/>
          <p:nvPr/>
        </p:nvSpPr>
        <p:spPr>
          <a:xfrm>
            <a:off x="24051" y="4896575"/>
            <a:ext cx="1436103" cy="2082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Open Sans"/>
              <a:buNone/>
            </a:pPr>
            <a:r>
              <a:rPr b="1" i="0" lang="en-US" sz="900" u="none" cap="none" strike="noStrike">
                <a:solidFill>
                  <a:srgbClr val="FFFFFF"/>
                </a:solidFill>
                <a:latin typeface="Open Sans"/>
                <a:ea typeface="Open Sans"/>
                <a:cs typeface="Open Sans"/>
                <a:sym typeface="Open Sans"/>
              </a:rPr>
              <a:t>ELEVATE</a:t>
            </a:r>
            <a:r>
              <a:rPr b="0" i="0" lang="en-US" sz="900" u="none" cap="none" strike="noStrike">
                <a:solidFill>
                  <a:srgbClr val="D8D8D8"/>
                </a:solidFill>
                <a:latin typeface="Open Sans"/>
                <a:ea typeface="Open Sans"/>
                <a:cs typeface="Open Sans"/>
                <a:sym typeface="Open Sans"/>
              </a:rPr>
              <a:t>Security</a:t>
            </a:r>
            <a:endParaRPr/>
          </a:p>
        </p:txBody>
      </p:sp>
      <p:sp>
        <p:nvSpPr>
          <p:cNvPr id="39" name="Google Shape;39;p7"/>
          <p:cNvSpPr txBox="1"/>
          <p:nvPr>
            <p:ph idx="12" type="sldNum"/>
          </p:nvPr>
        </p:nvSpPr>
        <p:spPr>
          <a:xfrm>
            <a:off x="8915698" y="4921890"/>
            <a:ext cx="180134" cy="170151"/>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1" i="0" sz="700" u="none" cap="none" strike="noStrike">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000">
              <a:solidFill>
                <a:srgbClr val="202729"/>
              </a:solidFill>
              <a:latin typeface="Proxima Nova"/>
              <a:ea typeface="Proxima Nova"/>
              <a:cs typeface="Proxima Nova"/>
              <a:sym typeface="Proxima Nov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264" name="Shape 264"/>
        <p:cNvGrpSpPr/>
        <p:nvPr/>
      </p:nvGrpSpPr>
      <p:grpSpPr>
        <a:xfrm>
          <a:off x="0" y="0"/>
          <a:ext cx="0" cy="0"/>
          <a:chOff x="0" y="0"/>
          <a:chExt cx="0" cy="0"/>
        </a:xfrm>
      </p:grpSpPr>
      <p:sp>
        <p:nvSpPr>
          <p:cNvPr id="265" name="Google Shape;265;p64"/>
          <p:cNvSpPr txBox="1"/>
          <p:nvPr>
            <p:ph idx="12" type="sldNum"/>
          </p:nvPr>
        </p:nvSpPr>
        <p:spPr>
          <a:xfrm>
            <a:off x="8913754" y="4915540"/>
            <a:ext cx="184022" cy="182851"/>
          </a:xfrm>
          <a:prstGeom prst="rect">
            <a:avLst/>
          </a:prstGeom>
          <a:noFill/>
          <a:ln>
            <a:noFill/>
          </a:ln>
        </p:spPr>
        <p:txBody>
          <a:bodyPr anchorCtr="0" anchor="ctr" bIns="34250" lIns="34250" spcFirstLastPara="1" rIns="34250" wrap="square" tIns="34250">
            <a:noAutofit/>
          </a:bodyPr>
          <a:lstStyle>
            <a:lvl1pPr indent="0" lvl="0"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1pPr>
            <a:lvl2pPr indent="0" lvl="1"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2pPr>
            <a:lvl3pPr indent="0" lvl="2"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3pPr>
            <a:lvl4pPr indent="0" lvl="3"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4pPr>
            <a:lvl5pPr indent="0" lvl="4"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5pPr>
            <a:lvl6pPr indent="0" lvl="5"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6pPr>
            <a:lvl7pPr indent="0" lvl="6"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7pPr>
            <a:lvl8pPr indent="0" lvl="7"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8pPr>
            <a:lvl9pPr indent="0" lvl="8" marL="0" algn="ctr">
              <a:lnSpc>
                <a:spcPct val="100000"/>
              </a:lnSpc>
              <a:spcBef>
                <a:spcPts val="0"/>
              </a:spcBef>
              <a:spcAft>
                <a:spcPts val="0"/>
              </a:spcAft>
              <a:buClr>
                <a:srgbClr val="FFFFFF"/>
              </a:buClr>
              <a:buSzPts val="800"/>
              <a:buFont typeface="Open Sans"/>
              <a:buNone/>
              <a:defRPr b="1" sz="800">
                <a:solidFill>
                  <a:srgbClr val="FFFFFF"/>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70" name="Shape 270"/>
        <p:cNvGrpSpPr/>
        <p:nvPr/>
      </p:nvGrpSpPr>
      <p:grpSpPr>
        <a:xfrm>
          <a:off x="0" y="0"/>
          <a:ext cx="0" cy="0"/>
          <a:chOff x="0" y="0"/>
          <a:chExt cx="0" cy="0"/>
        </a:xfrm>
      </p:grpSpPr>
      <p:sp>
        <p:nvSpPr>
          <p:cNvPr id="271" name="Google Shape;271;p66"/>
          <p:cNvSpPr txBox="1"/>
          <p:nvPr>
            <p:ph type="ctrTitle"/>
          </p:nvPr>
        </p:nvSpPr>
        <p:spPr>
          <a:xfrm>
            <a:off x="311708" y="744575"/>
            <a:ext cx="8520900" cy="2052600"/>
          </a:xfrm>
          <a:prstGeom prst="rect">
            <a:avLst/>
          </a:prstGeom>
        </p:spPr>
        <p:txBody>
          <a:bodyPr anchorCtr="0" anchor="b" bIns="74425" lIns="74425" spcFirstLastPara="1" rIns="74425" wrap="square" tIns="74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2" name="Google Shape;272;p66"/>
          <p:cNvSpPr txBox="1"/>
          <p:nvPr>
            <p:ph idx="1" type="subTitle"/>
          </p:nvPr>
        </p:nvSpPr>
        <p:spPr>
          <a:xfrm>
            <a:off x="311700" y="2834125"/>
            <a:ext cx="8520900" cy="792600"/>
          </a:xfrm>
          <a:prstGeom prst="rect">
            <a:avLst/>
          </a:prstGeom>
        </p:spPr>
        <p:txBody>
          <a:bodyPr anchorCtr="0" anchor="t" bIns="74425" lIns="74425" spcFirstLastPara="1" rIns="74425" wrap="square" tIns="74425"/>
          <a:lstStyle>
            <a:lvl1pPr lvl="0" rtl="0" algn="ctr">
              <a:lnSpc>
                <a:spcPct val="100000"/>
              </a:lnSpc>
              <a:spcBef>
                <a:spcPts val="0"/>
              </a:spcBef>
              <a:spcAft>
                <a:spcPts val="0"/>
              </a:spcAft>
              <a:buSzPts val="2300"/>
              <a:buNone/>
              <a:defRPr sz="2300"/>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273" name="Google Shape;273;p66"/>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4" name="Shape 274"/>
        <p:cNvGrpSpPr/>
        <p:nvPr/>
      </p:nvGrpSpPr>
      <p:grpSpPr>
        <a:xfrm>
          <a:off x="0" y="0"/>
          <a:ext cx="0" cy="0"/>
          <a:chOff x="0" y="0"/>
          <a:chExt cx="0" cy="0"/>
        </a:xfrm>
      </p:grpSpPr>
      <p:sp>
        <p:nvSpPr>
          <p:cNvPr id="275" name="Google Shape;275;p67"/>
          <p:cNvSpPr txBox="1"/>
          <p:nvPr>
            <p:ph type="title"/>
          </p:nvPr>
        </p:nvSpPr>
        <p:spPr>
          <a:xfrm>
            <a:off x="311700" y="2150850"/>
            <a:ext cx="8520900" cy="841800"/>
          </a:xfrm>
          <a:prstGeom prst="rect">
            <a:avLst/>
          </a:prstGeom>
        </p:spPr>
        <p:txBody>
          <a:bodyPr anchorCtr="0" anchor="ctr" bIns="74425" lIns="74425" spcFirstLastPara="1" rIns="74425" wrap="square" tIns="74425"/>
          <a:lstStyle>
            <a:lvl1pPr lvl="0" rtl="0" algn="ctr">
              <a:spcBef>
                <a:spcPts val="0"/>
              </a:spcBef>
              <a:spcAft>
                <a:spcPts val="0"/>
              </a:spcAft>
              <a:buSzPts val="2900"/>
              <a:buNone/>
              <a:defRPr sz="2900"/>
            </a:lvl1pPr>
            <a:lvl2pPr lvl="1" rtl="0" algn="ctr">
              <a:spcBef>
                <a:spcPts val="0"/>
              </a:spcBef>
              <a:spcAft>
                <a:spcPts val="0"/>
              </a:spcAft>
              <a:buSzPts val="2900"/>
              <a:buNone/>
              <a:defRPr sz="2900"/>
            </a:lvl2pPr>
            <a:lvl3pPr lvl="2" rtl="0" algn="ctr">
              <a:spcBef>
                <a:spcPts val="0"/>
              </a:spcBef>
              <a:spcAft>
                <a:spcPts val="0"/>
              </a:spcAft>
              <a:buSzPts val="2900"/>
              <a:buNone/>
              <a:defRPr sz="2900"/>
            </a:lvl3pPr>
            <a:lvl4pPr lvl="3" rtl="0" algn="ctr">
              <a:spcBef>
                <a:spcPts val="0"/>
              </a:spcBef>
              <a:spcAft>
                <a:spcPts val="0"/>
              </a:spcAft>
              <a:buSzPts val="2900"/>
              <a:buNone/>
              <a:defRPr sz="2900"/>
            </a:lvl4pPr>
            <a:lvl5pPr lvl="4" rtl="0" algn="ctr">
              <a:spcBef>
                <a:spcPts val="0"/>
              </a:spcBef>
              <a:spcAft>
                <a:spcPts val="0"/>
              </a:spcAft>
              <a:buSzPts val="2900"/>
              <a:buNone/>
              <a:defRPr sz="2900"/>
            </a:lvl5pPr>
            <a:lvl6pPr lvl="5" rtl="0" algn="ctr">
              <a:spcBef>
                <a:spcPts val="0"/>
              </a:spcBef>
              <a:spcAft>
                <a:spcPts val="0"/>
              </a:spcAft>
              <a:buSzPts val="2900"/>
              <a:buNone/>
              <a:defRPr sz="2900"/>
            </a:lvl6pPr>
            <a:lvl7pPr lvl="6" rtl="0" algn="ctr">
              <a:spcBef>
                <a:spcPts val="0"/>
              </a:spcBef>
              <a:spcAft>
                <a:spcPts val="0"/>
              </a:spcAft>
              <a:buSzPts val="2900"/>
              <a:buNone/>
              <a:defRPr sz="2900"/>
            </a:lvl7pPr>
            <a:lvl8pPr lvl="7" rtl="0" algn="ctr">
              <a:spcBef>
                <a:spcPts val="0"/>
              </a:spcBef>
              <a:spcAft>
                <a:spcPts val="0"/>
              </a:spcAft>
              <a:buSzPts val="2900"/>
              <a:buNone/>
              <a:defRPr sz="2900"/>
            </a:lvl8pPr>
            <a:lvl9pPr lvl="8" rtl="0" algn="ctr">
              <a:spcBef>
                <a:spcPts val="0"/>
              </a:spcBef>
              <a:spcAft>
                <a:spcPts val="0"/>
              </a:spcAft>
              <a:buSzPts val="2900"/>
              <a:buNone/>
              <a:defRPr sz="2900"/>
            </a:lvl9pPr>
          </a:lstStyle>
          <a:p/>
        </p:txBody>
      </p:sp>
      <p:sp>
        <p:nvSpPr>
          <p:cNvPr id="276" name="Google Shape;276;p67"/>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7" name="Shape 277"/>
        <p:cNvGrpSpPr/>
        <p:nvPr/>
      </p:nvGrpSpPr>
      <p:grpSpPr>
        <a:xfrm>
          <a:off x="0" y="0"/>
          <a:ext cx="0" cy="0"/>
          <a:chOff x="0" y="0"/>
          <a:chExt cx="0" cy="0"/>
        </a:xfrm>
      </p:grpSpPr>
      <p:sp>
        <p:nvSpPr>
          <p:cNvPr id="278" name="Google Shape;278;p68"/>
          <p:cNvSpPr txBox="1"/>
          <p:nvPr>
            <p:ph type="title"/>
          </p:nvPr>
        </p:nvSpPr>
        <p:spPr>
          <a:xfrm>
            <a:off x="311700" y="445025"/>
            <a:ext cx="8520900" cy="572700"/>
          </a:xfrm>
          <a:prstGeom prst="rect">
            <a:avLst/>
          </a:prstGeom>
        </p:spPr>
        <p:txBody>
          <a:bodyPr anchorCtr="0" anchor="t" bIns="74425" lIns="74425" spcFirstLastPara="1" rIns="74425" wrap="square" tIns="74425"/>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p:txBody>
      </p:sp>
      <p:sp>
        <p:nvSpPr>
          <p:cNvPr id="279" name="Google Shape;279;p68"/>
          <p:cNvSpPr txBox="1"/>
          <p:nvPr>
            <p:ph idx="1" type="body"/>
          </p:nvPr>
        </p:nvSpPr>
        <p:spPr>
          <a:xfrm>
            <a:off x="311700" y="1152475"/>
            <a:ext cx="8520900" cy="3416400"/>
          </a:xfrm>
          <a:prstGeom prst="rect">
            <a:avLst/>
          </a:prstGeom>
        </p:spPr>
        <p:txBody>
          <a:bodyPr anchorCtr="0" anchor="t" bIns="74425" lIns="74425" spcFirstLastPara="1" rIns="74425" wrap="square" tIns="74425"/>
          <a:lstStyle>
            <a:lvl1pPr indent="-323850" lvl="0" marL="457200" rtl="0">
              <a:spcBef>
                <a:spcPts val="0"/>
              </a:spcBef>
              <a:spcAft>
                <a:spcPts val="0"/>
              </a:spcAft>
              <a:buSzPts val="1500"/>
              <a:buChar char="●"/>
              <a:defRPr/>
            </a:lvl1pPr>
            <a:lvl2pPr indent="-298450" lvl="1" marL="914400" rtl="0">
              <a:spcBef>
                <a:spcPts val="1300"/>
              </a:spcBef>
              <a:spcAft>
                <a:spcPts val="0"/>
              </a:spcAft>
              <a:buSzPts val="1100"/>
              <a:buChar char="○"/>
              <a:defRPr/>
            </a:lvl2pPr>
            <a:lvl3pPr indent="-298450" lvl="2" marL="1371600" rtl="0">
              <a:spcBef>
                <a:spcPts val="1300"/>
              </a:spcBef>
              <a:spcAft>
                <a:spcPts val="0"/>
              </a:spcAft>
              <a:buSzPts val="1100"/>
              <a:buChar char="■"/>
              <a:defRPr/>
            </a:lvl3pPr>
            <a:lvl4pPr indent="-298450" lvl="3" marL="1828800" rtl="0">
              <a:spcBef>
                <a:spcPts val="1300"/>
              </a:spcBef>
              <a:spcAft>
                <a:spcPts val="0"/>
              </a:spcAft>
              <a:buSzPts val="1100"/>
              <a:buChar char="●"/>
              <a:defRPr/>
            </a:lvl4pPr>
            <a:lvl5pPr indent="-298450" lvl="4" marL="2286000" rtl="0">
              <a:spcBef>
                <a:spcPts val="1300"/>
              </a:spcBef>
              <a:spcAft>
                <a:spcPts val="0"/>
              </a:spcAft>
              <a:buSzPts val="1100"/>
              <a:buChar char="○"/>
              <a:defRPr/>
            </a:lvl5pPr>
            <a:lvl6pPr indent="-298450" lvl="5" marL="2743200" rtl="0">
              <a:spcBef>
                <a:spcPts val="1300"/>
              </a:spcBef>
              <a:spcAft>
                <a:spcPts val="0"/>
              </a:spcAft>
              <a:buSzPts val="1100"/>
              <a:buChar char="■"/>
              <a:defRPr/>
            </a:lvl6pPr>
            <a:lvl7pPr indent="-298450" lvl="6" marL="3200400" rtl="0">
              <a:spcBef>
                <a:spcPts val="1300"/>
              </a:spcBef>
              <a:spcAft>
                <a:spcPts val="0"/>
              </a:spcAft>
              <a:buSzPts val="1100"/>
              <a:buChar char="●"/>
              <a:defRPr/>
            </a:lvl7pPr>
            <a:lvl8pPr indent="-298450" lvl="7" marL="3657600" rtl="0">
              <a:spcBef>
                <a:spcPts val="1300"/>
              </a:spcBef>
              <a:spcAft>
                <a:spcPts val="0"/>
              </a:spcAft>
              <a:buSzPts val="1100"/>
              <a:buChar char="○"/>
              <a:defRPr/>
            </a:lvl8pPr>
            <a:lvl9pPr indent="-298450" lvl="8" marL="4114800" rtl="0">
              <a:spcBef>
                <a:spcPts val="1300"/>
              </a:spcBef>
              <a:spcAft>
                <a:spcPts val="1300"/>
              </a:spcAft>
              <a:buSzPts val="1100"/>
              <a:buChar char="■"/>
              <a:defRPr/>
            </a:lvl9pPr>
          </a:lstStyle>
          <a:p/>
        </p:txBody>
      </p:sp>
      <p:sp>
        <p:nvSpPr>
          <p:cNvPr id="280" name="Google Shape;280;p68"/>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1" name="Shape 281"/>
        <p:cNvGrpSpPr/>
        <p:nvPr/>
      </p:nvGrpSpPr>
      <p:grpSpPr>
        <a:xfrm>
          <a:off x="0" y="0"/>
          <a:ext cx="0" cy="0"/>
          <a:chOff x="0" y="0"/>
          <a:chExt cx="0" cy="0"/>
        </a:xfrm>
      </p:grpSpPr>
      <p:sp>
        <p:nvSpPr>
          <p:cNvPr id="282" name="Google Shape;282;p69"/>
          <p:cNvSpPr txBox="1"/>
          <p:nvPr>
            <p:ph type="title"/>
          </p:nvPr>
        </p:nvSpPr>
        <p:spPr>
          <a:xfrm>
            <a:off x="311700" y="445025"/>
            <a:ext cx="8520900" cy="572700"/>
          </a:xfrm>
          <a:prstGeom prst="rect">
            <a:avLst/>
          </a:prstGeom>
        </p:spPr>
        <p:txBody>
          <a:bodyPr anchorCtr="0" anchor="t" bIns="74425" lIns="74425" spcFirstLastPara="1" rIns="74425" wrap="square" tIns="74425"/>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p:txBody>
      </p:sp>
      <p:sp>
        <p:nvSpPr>
          <p:cNvPr id="283" name="Google Shape;283;p69"/>
          <p:cNvSpPr txBox="1"/>
          <p:nvPr>
            <p:ph idx="1" type="body"/>
          </p:nvPr>
        </p:nvSpPr>
        <p:spPr>
          <a:xfrm>
            <a:off x="311700" y="1152475"/>
            <a:ext cx="3999900" cy="3416400"/>
          </a:xfrm>
          <a:prstGeom prst="rect">
            <a:avLst/>
          </a:prstGeom>
        </p:spPr>
        <p:txBody>
          <a:bodyPr anchorCtr="0" anchor="t" bIns="74425" lIns="74425" spcFirstLastPara="1" rIns="74425" wrap="square" tIns="74425"/>
          <a:lstStyle>
            <a:lvl1pPr indent="-298450" lvl="0" marL="457200" rtl="0">
              <a:spcBef>
                <a:spcPts val="0"/>
              </a:spcBef>
              <a:spcAft>
                <a:spcPts val="0"/>
              </a:spcAft>
              <a:buSzPts val="1100"/>
              <a:buChar char="●"/>
              <a:defRPr sz="1100"/>
            </a:lvl1pPr>
            <a:lvl2pPr indent="-292100" lvl="1" marL="914400" rtl="0">
              <a:spcBef>
                <a:spcPts val="1300"/>
              </a:spcBef>
              <a:spcAft>
                <a:spcPts val="0"/>
              </a:spcAft>
              <a:buSzPts val="1000"/>
              <a:buChar char="○"/>
              <a:defRPr sz="1000"/>
            </a:lvl2pPr>
            <a:lvl3pPr indent="-292100" lvl="2" marL="1371600" rtl="0">
              <a:spcBef>
                <a:spcPts val="1300"/>
              </a:spcBef>
              <a:spcAft>
                <a:spcPts val="0"/>
              </a:spcAft>
              <a:buSzPts val="1000"/>
              <a:buChar char="■"/>
              <a:defRPr sz="1000"/>
            </a:lvl3pPr>
            <a:lvl4pPr indent="-292100" lvl="3" marL="1828800" rtl="0">
              <a:spcBef>
                <a:spcPts val="1300"/>
              </a:spcBef>
              <a:spcAft>
                <a:spcPts val="0"/>
              </a:spcAft>
              <a:buSzPts val="1000"/>
              <a:buChar char="●"/>
              <a:defRPr sz="1000"/>
            </a:lvl4pPr>
            <a:lvl5pPr indent="-292100" lvl="4" marL="2286000" rtl="0">
              <a:spcBef>
                <a:spcPts val="1300"/>
              </a:spcBef>
              <a:spcAft>
                <a:spcPts val="0"/>
              </a:spcAft>
              <a:buSzPts val="1000"/>
              <a:buChar char="○"/>
              <a:defRPr sz="1000"/>
            </a:lvl5pPr>
            <a:lvl6pPr indent="-292100" lvl="5" marL="2743200" rtl="0">
              <a:spcBef>
                <a:spcPts val="1300"/>
              </a:spcBef>
              <a:spcAft>
                <a:spcPts val="0"/>
              </a:spcAft>
              <a:buSzPts val="1000"/>
              <a:buChar char="■"/>
              <a:defRPr sz="1000"/>
            </a:lvl6pPr>
            <a:lvl7pPr indent="-292100" lvl="6" marL="3200400" rtl="0">
              <a:spcBef>
                <a:spcPts val="1300"/>
              </a:spcBef>
              <a:spcAft>
                <a:spcPts val="0"/>
              </a:spcAft>
              <a:buSzPts val="1000"/>
              <a:buChar char="●"/>
              <a:defRPr sz="1000"/>
            </a:lvl7pPr>
            <a:lvl8pPr indent="-292100" lvl="7" marL="3657600" rtl="0">
              <a:spcBef>
                <a:spcPts val="1300"/>
              </a:spcBef>
              <a:spcAft>
                <a:spcPts val="0"/>
              </a:spcAft>
              <a:buSzPts val="1000"/>
              <a:buChar char="○"/>
              <a:defRPr sz="1000"/>
            </a:lvl8pPr>
            <a:lvl9pPr indent="-292100" lvl="8" marL="4114800" rtl="0">
              <a:spcBef>
                <a:spcPts val="1300"/>
              </a:spcBef>
              <a:spcAft>
                <a:spcPts val="1300"/>
              </a:spcAft>
              <a:buSzPts val="1000"/>
              <a:buChar char="■"/>
              <a:defRPr sz="1000"/>
            </a:lvl9pPr>
          </a:lstStyle>
          <a:p/>
        </p:txBody>
      </p:sp>
      <p:sp>
        <p:nvSpPr>
          <p:cNvPr id="284" name="Google Shape;284;p69"/>
          <p:cNvSpPr txBox="1"/>
          <p:nvPr>
            <p:ph idx="2" type="body"/>
          </p:nvPr>
        </p:nvSpPr>
        <p:spPr>
          <a:xfrm>
            <a:off x="4832400" y="1152475"/>
            <a:ext cx="3999900" cy="3416400"/>
          </a:xfrm>
          <a:prstGeom prst="rect">
            <a:avLst/>
          </a:prstGeom>
        </p:spPr>
        <p:txBody>
          <a:bodyPr anchorCtr="0" anchor="t" bIns="74425" lIns="74425" spcFirstLastPara="1" rIns="74425" wrap="square" tIns="74425"/>
          <a:lstStyle>
            <a:lvl1pPr indent="-298450" lvl="0" marL="457200" rtl="0">
              <a:spcBef>
                <a:spcPts val="0"/>
              </a:spcBef>
              <a:spcAft>
                <a:spcPts val="0"/>
              </a:spcAft>
              <a:buSzPts val="1100"/>
              <a:buChar char="●"/>
              <a:defRPr sz="1100"/>
            </a:lvl1pPr>
            <a:lvl2pPr indent="-292100" lvl="1" marL="914400" rtl="0">
              <a:spcBef>
                <a:spcPts val="1300"/>
              </a:spcBef>
              <a:spcAft>
                <a:spcPts val="0"/>
              </a:spcAft>
              <a:buSzPts val="1000"/>
              <a:buChar char="○"/>
              <a:defRPr sz="1000"/>
            </a:lvl2pPr>
            <a:lvl3pPr indent="-292100" lvl="2" marL="1371600" rtl="0">
              <a:spcBef>
                <a:spcPts val="1300"/>
              </a:spcBef>
              <a:spcAft>
                <a:spcPts val="0"/>
              </a:spcAft>
              <a:buSzPts val="1000"/>
              <a:buChar char="■"/>
              <a:defRPr sz="1000"/>
            </a:lvl3pPr>
            <a:lvl4pPr indent="-292100" lvl="3" marL="1828800" rtl="0">
              <a:spcBef>
                <a:spcPts val="1300"/>
              </a:spcBef>
              <a:spcAft>
                <a:spcPts val="0"/>
              </a:spcAft>
              <a:buSzPts val="1000"/>
              <a:buChar char="●"/>
              <a:defRPr sz="1000"/>
            </a:lvl4pPr>
            <a:lvl5pPr indent="-292100" lvl="4" marL="2286000" rtl="0">
              <a:spcBef>
                <a:spcPts val="1300"/>
              </a:spcBef>
              <a:spcAft>
                <a:spcPts val="0"/>
              </a:spcAft>
              <a:buSzPts val="1000"/>
              <a:buChar char="○"/>
              <a:defRPr sz="1000"/>
            </a:lvl5pPr>
            <a:lvl6pPr indent="-292100" lvl="5" marL="2743200" rtl="0">
              <a:spcBef>
                <a:spcPts val="1300"/>
              </a:spcBef>
              <a:spcAft>
                <a:spcPts val="0"/>
              </a:spcAft>
              <a:buSzPts val="1000"/>
              <a:buChar char="■"/>
              <a:defRPr sz="1000"/>
            </a:lvl6pPr>
            <a:lvl7pPr indent="-292100" lvl="6" marL="3200400" rtl="0">
              <a:spcBef>
                <a:spcPts val="1300"/>
              </a:spcBef>
              <a:spcAft>
                <a:spcPts val="0"/>
              </a:spcAft>
              <a:buSzPts val="1000"/>
              <a:buChar char="●"/>
              <a:defRPr sz="1000"/>
            </a:lvl7pPr>
            <a:lvl8pPr indent="-292100" lvl="7" marL="3657600" rtl="0">
              <a:spcBef>
                <a:spcPts val="1300"/>
              </a:spcBef>
              <a:spcAft>
                <a:spcPts val="0"/>
              </a:spcAft>
              <a:buSzPts val="1000"/>
              <a:buChar char="○"/>
              <a:defRPr sz="1000"/>
            </a:lvl8pPr>
            <a:lvl9pPr indent="-292100" lvl="8" marL="4114800" rtl="0">
              <a:spcBef>
                <a:spcPts val="1300"/>
              </a:spcBef>
              <a:spcAft>
                <a:spcPts val="1300"/>
              </a:spcAft>
              <a:buSzPts val="1000"/>
              <a:buChar char="■"/>
              <a:defRPr sz="1000"/>
            </a:lvl9pPr>
          </a:lstStyle>
          <a:p/>
        </p:txBody>
      </p:sp>
      <p:sp>
        <p:nvSpPr>
          <p:cNvPr id="285" name="Google Shape;285;p69"/>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6" name="Shape 286"/>
        <p:cNvGrpSpPr/>
        <p:nvPr/>
      </p:nvGrpSpPr>
      <p:grpSpPr>
        <a:xfrm>
          <a:off x="0" y="0"/>
          <a:ext cx="0" cy="0"/>
          <a:chOff x="0" y="0"/>
          <a:chExt cx="0" cy="0"/>
        </a:xfrm>
      </p:grpSpPr>
      <p:sp>
        <p:nvSpPr>
          <p:cNvPr id="287" name="Google Shape;287;p70"/>
          <p:cNvSpPr txBox="1"/>
          <p:nvPr>
            <p:ph type="title"/>
          </p:nvPr>
        </p:nvSpPr>
        <p:spPr>
          <a:xfrm>
            <a:off x="311700" y="445025"/>
            <a:ext cx="8520900" cy="572700"/>
          </a:xfrm>
          <a:prstGeom prst="rect">
            <a:avLst/>
          </a:prstGeom>
        </p:spPr>
        <p:txBody>
          <a:bodyPr anchorCtr="0" anchor="t" bIns="74425" lIns="74425" spcFirstLastPara="1" rIns="74425" wrap="square" tIns="74425"/>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p:txBody>
      </p:sp>
      <p:sp>
        <p:nvSpPr>
          <p:cNvPr id="288" name="Google Shape;288;p70"/>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9" name="Shape 289"/>
        <p:cNvGrpSpPr/>
        <p:nvPr/>
      </p:nvGrpSpPr>
      <p:grpSpPr>
        <a:xfrm>
          <a:off x="0" y="0"/>
          <a:ext cx="0" cy="0"/>
          <a:chOff x="0" y="0"/>
          <a:chExt cx="0" cy="0"/>
        </a:xfrm>
      </p:grpSpPr>
      <p:sp>
        <p:nvSpPr>
          <p:cNvPr id="290" name="Google Shape;290;p71"/>
          <p:cNvSpPr txBox="1"/>
          <p:nvPr>
            <p:ph type="title"/>
          </p:nvPr>
        </p:nvSpPr>
        <p:spPr>
          <a:xfrm>
            <a:off x="311700" y="555600"/>
            <a:ext cx="2808000" cy="755700"/>
          </a:xfrm>
          <a:prstGeom prst="rect">
            <a:avLst/>
          </a:prstGeom>
        </p:spPr>
        <p:txBody>
          <a:bodyPr anchorCtr="0" anchor="b" bIns="74425" lIns="74425" spcFirstLastPara="1" rIns="74425" wrap="square" tIns="74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91" name="Google Shape;291;p71"/>
          <p:cNvSpPr txBox="1"/>
          <p:nvPr>
            <p:ph idx="1" type="body"/>
          </p:nvPr>
        </p:nvSpPr>
        <p:spPr>
          <a:xfrm>
            <a:off x="311700" y="1389600"/>
            <a:ext cx="2808000" cy="3179400"/>
          </a:xfrm>
          <a:prstGeom prst="rect">
            <a:avLst/>
          </a:prstGeom>
        </p:spPr>
        <p:txBody>
          <a:bodyPr anchorCtr="0" anchor="t" bIns="74425" lIns="74425" spcFirstLastPara="1" rIns="74425" wrap="square" tIns="74425"/>
          <a:lstStyle>
            <a:lvl1pPr indent="-292100" lvl="0" marL="457200" rtl="0">
              <a:spcBef>
                <a:spcPts val="0"/>
              </a:spcBef>
              <a:spcAft>
                <a:spcPts val="0"/>
              </a:spcAft>
              <a:buSzPts val="1000"/>
              <a:buChar char="●"/>
              <a:defRPr sz="1000"/>
            </a:lvl1pPr>
            <a:lvl2pPr indent="-292100" lvl="1" marL="914400" rtl="0">
              <a:spcBef>
                <a:spcPts val="1300"/>
              </a:spcBef>
              <a:spcAft>
                <a:spcPts val="0"/>
              </a:spcAft>
              <a:buSzPts val="1000"/>
              <a:buChar char="○"/>
              <a:defRPr sz="1000"/>
            </a:lvl2pPr>
            <a:lvl3pPr indent="-292100" lvl="2" marL="1371600" rtl="0">
              <a:spcBef>
                <a:spcPts val="1300"/>
              </a:spcBef>
              <a:spcAft>
                <a:spcPts val="0"/>
              </a:spcAft>
              <a:buSzPts val="1000"/>
              <a:buChar char="■"/>
              <a:defRPr sz="1000"/>
            </a:lvl3pPr>
            <a:lvl4pPr indent="-292100" lvl="3" marL="1828800" rtl="0">
              <a:spcBef>
                <a:spcPts val="1300"/>
              </a:spcBef>
              <a:spcAft>
                <a:spcPts val="0"/>
              </a:spcAft>
              <a:buSzPts val="1000"/>
              <a:buChar char="●"/>
              <a:defRPr sz="1000"/>
            </a:lvl4pPr>
            <a:lvl5pPr indent="-292100" lvl="4" marL="2286000" rtl="0">
              <a:spcBef>
                <a:spcPts val="1300"/>
              </a:spcBef>
              <a:spcAft>
                <a:spcPts val="0"/>
              </a:spcAft>
              <a:buSzPts val="1000"/>
              <a:buChar char="○"/>
              <a:defRPr sz="1000"/>
            </a:lvl5pPr>
            <a:lvl6pPr indent="-292100" lvl="5" marL="2743200" rtl="0">
              <a:spcBef>
                <a:spcPts val="1300"/>
              </a:spcBef>
              <a:spcAft>
                <a:spcPts val="0"/>
              </a:spcAft>
              <a:buSzPts val="1000"/>
              <a:buChar char="■"/>
              <a:defRPr sz="1000"/>
            </a:lvl6pPr>
            <a:lvl7pPr indent="-292100" lvl="6" marL="3200400" rtl="0">
              <a:spcBef>
                <a:spcPts val="1300"/>
              </a:spcBef>
              <a:spcAft>
                <a:spcPts val="0"/>
              </a:spcAft>
              <a:buSzPts val="1000"/>
              <a:buChar char="●"/>
              <a:defRPr sz="1000"/>
            </a:lvl7pPr>
            <a:lvl8pPr indent="-292100" lvl="7" marL="3657600" rtl="0">
              <a:spcBef>
                <a:spcPts val="1300"/>
              </a:spcBef>
              <a:spcAft>
                <a:spcPts val="0"/>
              </a:spcAft>
              <a:buSzPts val="1000"/>
              <a:buChar char="○"/>
              <a:defRPr sz="1000"/>
            </a:lvl8pPr>
            <a:lvl9pPr indent="-292100" lvl="8" marL="4114800" rtl="0">
              <a:spcBef>
                <a:spcPts val="1300"/>
              </a:spcBef>
              <a:spcAft>
                <a:spcPts val="1300"/>
              </a:spcAft>
              <a:buSzPts val="1000"/>
              <a:buChar char="■"/>
              <a:defRPr sz="1000"/>
            </a:lvl9pPr>
          </a:lstStyle>
          <a:p/>
        </p:txBody>
      </p:sp>
      <p:sp>
        <p:nvSpPr>
          <p:cNvPr id="292" name="Google Shape;292;p71"/>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93" name="Shape 293"/>
        <p:cNvGrpSpPr/>
        <p:nvPr/>
      </p:nvGrpSpPr>
      <p:grpSpPr>
        <a:xfrm>
          <a:off x="0" y="0"/>
          <a:ext cx="0" cy="0"/>
          <a:chOff x="0" y="0"/>
          <a:chExt cx="0" cy="0"/>
        </a:xfrm>
      </p:grpSpPr>
      <p:sp>
        <p:nvSpPr>
          <p:cNvPr id="294" name="Google Shape;294;p72"/>
          <p:cNvSpPr txBox="1"/>
          <p:nvPr>
            <p:ph type="title"/>
          </p:nvPr>
        </p:nvSpPr>
        <p:spPr>
          <a:xfrm>
            <a:off x="490250" y="450150"/>
            <a:ext cx="6367800" cy="4090800"/>
          </a:xfrm>
          <a:prstGeom prst="rect">
            <a:avLst/>
          </a:prstGeom>
        </p:spPr>
        <p:txBody>
          <a:bodyPr anchorCtr="0" anchor="ctr" bIns="74425" lIns="74425" spcFirstLastPara="1" rIns="74425" wrap="square" tIns="74425"/>
          <a:lstStyle>
            <a:lvl1pPr lvl="0"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95" name="Google Shape;295;p72"/>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73"/>
          <p:cNvSpPr/>
          <p:nvPr/>
        </p:nvSpPr>
        <p:spPr>
          <a:xfrm>
            <a:off x="4572000" y="-125"/>
            <a:ext cx="4572000" cy="5143500"/>
          </a:xfrm>
          <a:prstGeom prst="rect">
            <a:avLst/>
          </a:prstGeom>
          <a:solidFill>
            <a:schemeClr val="lt2"/>
          </a:solidFill>
          <a:ln>
            <a:noFill/>
          </a:ln>
        </p:spPr>
        <p:txBody>
          <a:bodyPr anchorCtr="0" anchor="ctr" bIns="74425" lIns="74425" spcFirstLastPara="1" rIns="74425" wrap="square" tIns="74425">
            <a:noAutofit/>
          </a:bodyPr>
          <a:lstStyle/>
          <a:p>
            <a:pPr indent="0" lvl="0" marL="0" rtl="0" algn="l">
              <a:spcBef>
                <a:spcPts val="0"/>
              </a:spcBef>
              <a:spcAft>
                <a:spcPts val="0"/>
              </a:spcAft>
              <a:buNone/>
            </a:pPr>
            <a:r>
              <a:t/>
            </a:r>
            <a:endParaRPr/>
          </a:p>
        </p:txBody>
      </p:sp>
      <p:sp>
        <p:nvSpPr>
          <p:cNvPr id="298" name="Google Shape;298;p73"/>
          <p:cNvSpPr txBox="1"/>
          <p:nvPr>
            <p:ph type="title"/>
          </p:nvPr>
        </p:nvSpPr>
        <p:spPr>
          <a:xfrm>
            <a:off x="265500" y="1233175"/>
            <a:ext cx="4044900" cy="1482300"/>
          </a:xfrm>
          <a:prstGeom prst="rect">
            <a:avLst/>
          </a:prstGeom>
        </p:spPr>
        <p:txBody>
          <a:bodyPr anchorCtr="0" anchor="b" bIns="74425" lIns="74425" spcFirstLastPara="1" rIns="74425" wrap="square" tIns="74425"/>
          <a:lstStyle>
            <a:lvl1pPr lvl="0" rtl="0" algn="ctr">
              <a:spcBef>
                <a:spcPts val="0"/>
              </a:spcBef>
              <a:spcAft>
                <a:spcPts val="0"/>
              </a:spcAft>
              <a:buSzPts val="3400"/>
              <a:buNone/>
              <a:defRPr sz="3400"/>
            </a:lvl1pPr>
            <a:lvl2pPr lvl="1" rtl="0" algn="ctr">
              <a:spcBef>
                <a:spcPts val="0"/>
              </a:spcBef>
              <a:spcAft>
                <a:spcPts val="0"/>
              </a:spcAft>
              <a:buSzPts val="3400"/>
              <a:buNone/>
              <a:defRPr sz="3400"/>
            </a:lvl2pPr>
            <a:lvl3pPr lvl="2" rtl="0" algn="ctr">
              <a:spcBef>
                <a:spcPts val="0"/>
              </a:spcBef>
              <a:spcAft>
                <a:spcPts val="0"/>
              </a:spcAft>
              <a:buSzPts val="3400"/>
              <a:buNone/>
              <a:defRPr sz="3400"/>
            </a:lvl3pPr>
            <a:lvl4pPr lvl="3" rtl="0" algn="ctr">
              <a:spcBef>
                <a:spcPts val="0"/>
              </a:spcBef>
              <a:spcAft>
                <a:spcPts val="0"/>
              </a:spcAft>
              <a:buSzPts val="3400"/>
              <a:buNone/>
              <a:defRPr sz="3400"/>
            </a:lvl4pPr>
            <a:lvl5pPr lvl="4" rtl="0" algn="ctr">
              <a:spcBef>
                <a:spcPts val="0"/>
              </a:spcBef>
              <a:spcAft>
                <a:spcPts val="0"/>
              </a:spcAft>
              <a:buSzPts val="3400"/>
              <a:buNone/>
              <a:defRPr sz="3400"/>
            </a:lvl5pPr>
            <a:lvl6pPr lvl="5" rtl="0" algn="ctr">
              <a:spcBef>
                <a:spcPts val="0"/>
              </a:spcBef>
              <a:spcAft>
                <a:spcPts val="0"/>
              </a:spcAft>
              <a:buSzPts val="3400"/>
              <a:buNone/>
              <a:defRPr sz="3400"/>
            </a:lvl6pPr>
            <a:lvl7pPr lvl="6" rtl="0" algn="ctr">
              <a:spcBef>
                <a:spcPts val="0"/>
              </a:spcBef>
              <a:spcAft>
                <a:spcPts val="0"/>
              </a:spcAft>
              <a:buSzPts val="3400"/>
              <a:buNone/>
              <a:defRPr sz="3400"/>
            </a:lvl7pPr>
            <a:lvl8pPr lvl="7" rtl="0" algn="ctr">
              <a:spcBef>
                <a:spcPts val="0"/>
              </a:spcBef>
              <a:spcAft>
                <a:spcPts val="0"/>
              </a:spcAft>
              <a:buSzPts val="3400"/>
              <a:buNone/>
              <a:defRPr sz="3400"/>
            </a:lvl8pPr>
            <a:lvl9pPr lvl="8" rtl="0" algn="ctr">
              <a:spcBef>
                <a:spcPts val="0"/>
              </a:spcBef>
              <a:spcAft>
                <a:spcPts val="0"/>
              </a:spcAft>
              <a:buSzPts val="3400"/>
              <a:buNone/>
              <a:defRPr sz="3400"/>
            </a:lvl9pPr>
          </a:lstStyle>
          <a:p/>
        </p:txBody>
      </p:sp>
      <p:sp>
        <p:nvSpPr>
          <p:cNvPr id="299" name="Google Shape;299;p73"/>
          <p:cNvSpPr txBox="1"/>
          <p:nvPr>
            <p:ph idx="1" type="subTitle"/>
          </p:nvPr>
        </p:nvSpPr>
        <p:spPr>
          <a:xfrm>
            <a:off x="265500" y="2803075"/>
            <a:ext cx="4044900" cy="1235100"/>
          </a:xfrm>
          <a:prstGeom prst="rect">
            <a:avLst/>
          </a:prstGeom>
        </p:spPr>
        <p:txBody>
          <a:bodyPr anchorCtr="0" anchor="t" bIns="74425" lIns="74425" spcFirstLastPara="1" rIns="74425" wrap="square" tIns="74425"/>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300" name="Google Shape;300;p73"/>
          <p:cNvSpPr txBox="1"/>
          <p:nvPr>
            <p:ph idx="2" type="body"/>
          </p:nvPr>
        </p:nvSpPr>
        <p:spPr>
          <a:xfrm>
            <a:off x="4939500" y="724075"/>
            <a:ext cx="3837000" cy="3695100"/>
          </a:xfrm>
          <a:prstGeom prst="rect">
            <a:avLst/>
          </a:prstGeom>
        </p:spPr>
        <p:txBody>
          <a:bodyPr anchorCtr="0" anchor="ctr" bIns="74425" lIns="74425" spcFirstLastPara="1" rIns="74425" wrap="square" tIns="74425"/>
          <a:lstStyle>
            <a:lvl1pPr indent="-323850" lvl="0" marL="457200" rtl="0">
              <a:spcBef>
                <a:spcPts val="0"/>
              </a:spcBef>
              <a:spcAft>
                <a:spcPts val="0"/>
              </a:spcAft>
              <a:buSzPts val="1500"/>
              <a:buChar char="●"/>
              <a:defRPr/>
            </a:lvl1pPr>
            <a:lvl2pPr indent="-298450" lvl="1" marL="914400" rtl="0">
              <a:spcBef>
                <a:spcPts val="1300"/>
              </a:spcBef>
              <a:spcAft>
                <a:spcPts val="0"/>
              </a:spcAft>
              <a:buSzPts val="1100"/>
              <a:buChar char="○"/>
              <a:defRPr/>
            </a:lvl2pPr>
            <a:lvl3pPr indent="-298450" lvl="2" marL="1371600" rtl="0">
              <a:spcBef>
                <a:spcPts val="1300"/>
              </a:spcBef>
              <a:spcAft>
                <a:spcPts val="0"/>
              </a:spcAft>
              <a:buSzPts val="1100"/>
              <a:buChar char="■"/>
              <a:defRPr/>
            </a:lvl3pPr>
            <a:lvl4pPr indent="-298450" lvl="3" marL="1828800" rtl="0">
              <a:spcBef>
                <a:spcPts val="1300"/>
              </a:spcBef>
              <a:spcAft>
                <a:spcPts val="0"/>
              </a:spcAft>
              <a:buSzPts val="1100"/>
              <a:buChar char="●"/>
              <a:defRPr/>
            </a:lvl4pPr>
            <a:lvl5pPr indent="-298450" lvl="4" marL="2286000" rtl="0">
              <a:spcBef>
                <a:spcPts val="1300"/>
              </a:spcBef>
              <a:spcAft>
                <a:spcPts val="0"/>
              </a:spcAft>
              <a:buSzPts val="1100"/>
              <a:buChar char="○"/>
              <a:defRPr/>
            </a:lvl5pPr>
            <a:lvl6pPr indent="-298450" lvl="5" marL="2743200" rtl="0">
              <a:spcBef>
                <a:spcPts val="1300"/>
              </a:spcBef>
              <a:spcAft>
                <a:spcPts val="0"/>
              </a:spcAft>
              <a:buSzPts val="1100"/>
              <a:buChar char="■"/>
              <a:defRPr/>
            </a:lvl6pPr>
            <a:lvl7pPr indent="-298450" lvl="6" marL="3200400" rtl="0">
              <a:spcBef>
                <a:spcPts val="1300"/>
              </a:spcBef>
              <a:spcAft>
                <a:spcPts val="0"/>
              </a:spcAft>
              <a:buSzPts val="1100"/>
              <a:buChar char="●"/>
              <a:defRPr/>
            </a:lvl7pPr>
            <a:lvl8pPr indent="-298450" lvl="7" marL="3657600" rtl="0">
              <a:spcBef>
                <a:spcPts val="1300"/>
              </a:spcBef>
              <a:spcAft>
                <a:spcPts val="0"/>
              </a:spcAft>
              <a:buSzPts val="1100"/>
              <a:buChar char="○"/>
              <a:defRPr/>
            </a:lvl8pPr>
            <a:lvl9pPr indent="-298450" lvl="8" marL="4114800" rtl="0">
              <a:spcBef>
                <a:spcPts val="1300"/>
              </a:spcBef>
              <a:spcAft>
                <a:spcPts val="1300"/>
              </a:spcAft>
              <a:buSzPts val="1100"/>
              <a:buChar char="■"/>
              <a:defRPr/>
            </a:lvl9pPr>
          </a:lstStyle>
          <a:p/>
        </p:txBody>
      </p:sp>
      <p:sp>
        <p:nvSpPr>
          <p:cNvPr id="301" name="Google Shape;301;p73"/>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02" name="Shape 302"/>
        <p:cNvGrpSpPr/>
        <p:nvPr/>
      </p:nvGrpSpPr>
      <p:grpSpPr>
        <a:xfrm>
          <a:off x="0" y="0"/>
          <a:ext cx="0" cy="0"/>
          <a:chOff x="0" y="0"/>
          <a:chExt cx="0" cy="0"/>
        </a:xfrm>
      </p:grpSpPr>
      <p:sp>
        <p:nvSpPr>
          <p:cNvPr id="303" name="Google Shape;303;p74"/>
          <p:cNvSpPr txBox="1"/>
          <p:nvPr>
            <p:ph idx="1" type="body"/>
          </p:nvPr>
        </p:nvSpPr>
        <p:spPr>
          <a:xfrm>
            <a:off x="311700" y="4230575"/>
            <a:ext cx="5999100" cy="605100"/>
          </a:xfrm>
          <a:prstGeom prst="rect">
            <a:avLst/>
          </a:prstGeom>
        </p:spPr>
        <p:txBody>
          <a:bodyPr anchorCtr="0" anchor="ctr" bIns="74425" lIns="74425" spcFirstLastPara="1" rIns="74425" wrap="square" tIns="74425"/>
          <a:lstStyle>
            <a:lvl1pPr indent="-228600" lvl="0" marL="457200" rtl="0">
              <a:lnSpc>
                <a:spcPct val="100000"/>
              </a:lnSpc>
              <a:spcBef>
                <a:spcPts val="0"/>
              </a:spcBef>
              <a:spcAft>
                <a:spcPts val="0"/>
              </a:spcAft>
              <a:buSzPts val="1500"/>
              <a:buNone/>
              <a:defRPr/>
            </a:lvl1pPr>
          </a:lstStyle>
          <a:p/>
        </p:txBody>
      </p:sp>
      <p:sp>
        <p:nvSpPr>
          <p:cNvPr id="304" name="Google Shape;304;p74"/>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2">
    <p:spTree>
      <p:nvGrpSpPr>
        <p:cNvPr id="40" name="Shape 40"/>
        <p:cNvGrpSpPr/>
        <p:nvPr/>
      </p:nvGrpSpPr>
      <p:grpSpPr>
        <a:xfrm>
          <a:off x="0" y="0"/>
          <a:ext cx="0" cy="0"/>
          <a:chOff x="0" y="0"/>
          <a:chExt cx="0" cy="0"/>
        </a:xfrm>
      </p:grpSpPr>
      <p:sp>
        <p:nvSpPr>
          <p:cNvPr id="41" name="Google Shape;41;p8"/>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05" name="Shape 305"/>
        <p:cNvGrpSpPr/>
        <p:nvPr/>
      </p:nvGrpSpPr>
      <p:grpSpPr>
        <a:xfrm>
          <a:off x="0" y="0"/>
          <a:ext cx="0" cy="0"/>
          <a:chOff x="0" y="0"/>
          <a:chExt cx="0" cy="0"/>
        </a:xfrm>
      </p:grpSpPr>
      <p:sp>
        <p:nvSpPr>
          <p:cNvPr id="306" name="Google Shape;306;p75"/>
          <p:cNvSpPr txBox="1"/>
          <p:nvPr>
            <p:ph hasCustomPrompt="1" type="title"/>
          </p:nvPr>
        </p:nvSpPr>
        <p:spPr>
          <a:xfrm>
            <a:off x="311700" y="1106125"/>
            <a:ext cx="8520900" cy="1963500"/>
          </a:xfrm>
          <a:prstGeom prst="rect">
            <a:avLst/>
          </a:prstGeom>
        </p:spPr>
        <p:txBody>
          <a:bodyPr anchorCtr="0" anchor="b" bIns="74425" lIns="74425" spcFirstLastPara="1" rIns="74425" wrap="square" tIns="74425"/>
          <a:lstStyle>
            <a:lvl1pPr lvl="0" rtl="0" algn="ctr">
              <a:spcBef>
                <a:spcPts val="0"/>
              </a:spcBef>
              <a:spcAft>
                <a:spcPts val="0"/>
              </a:spcAft>
              <a:buSzPts val="9800"/>
              <a:buNone/>
              <a:defRPr sz="9800"/>
            </a:lvl1pPr>
            <a:lvl2pPr lvl="1" rtl="0" algn="ctr">
              <a:spcBef>
                <a:spcPts val="0"/>
              </a:spcBef>
              <a:spcAft>
                <a:spcPts val="0"/>
              </a:spcAft>
              <a:buSzPts val="9800"/>
              <a:buNone/>
              <a:defRPr sz="9800"/>
            </a:lvl2pPr>
            <a:lvl3pPr lvl="2" rtl="0" algn="ctr">
              <a:spcBef>
                <a:spcPts val="0"/>
              </a:spcBef>
              <a:spcAft>
                <a:spcPts val="0"/>
              </a:spcAft>
              <a:buSzPts val="9800"/>
              <a:buNone/>
              <a:defRPr sz="9800"/>
            </a:lvl3pPr>
            <a:lvl4pPr lvl="3" rtl="0" algn="ctr">
              <a:spcBef>
                <a:spcPts val="0"/>
              </a:spcBef>
              <a:spcAft>
                <a:spcPts val="0"/>
              </a:spcAft>
              <a:buSzPts val="9800"/>
              <a:buNone/>
              <a:defRPr sz="9800"/>
            </a:lvl4pPr>
            <a:lvl5pPr lvl="4" rtl="0" algn="ctr">
              <a:spcBef>
                <a:spcPts val="0"/>
              </a:spcBef>
              <a:spcAft>
                <a:spcPts val="0"/>
              </a:spcAft>
              <a:buSzPts val="9800"/>
              <a:buNone/>
              <a:defRPr sz="9800"/>
            </a:lvl5pPr>
            <a:lvl6pPr lvl="5" rtl="0" algn="ctr">
              <a:spcBef>
                <a:spcPts val="0"/>
              </a:spcBef>
              <a:spcAft>
                <a:spcPts val="0"/>
              </a:spcAft>
              <a:buSzPts val="9800"/>
              <a:buNone/>
              <a:defRPr sz="9800"/>
            </a:lvl6pPr>
            <a:lvl7pPr lvl="6" rtl="0" algn="ctr">
              <a:spcBef>
                <a:spcPts val="0"/>
              </a:spcBef>
              <a:spcAft>
                <a:spcPts val="0"/>
              </a:spcAft>
              <a:buSzPts val="9800"/>
              <a:buNone/>
              <a:defRPr sz="9800"/>
            </a:lvl7pPr>
            <a:lvl8pPr lvl="7" rtl="0" algn="ctr">
              <a:spcBef>
                <a:spcPts val="0"/>
              </a:spcBef>
              <a:spcAft>
                <a:spcPts val="0"/>
              </a:spcAft>
              <a:buSzPts val="9800"/>
              <a:buNone/>
              <a:defRPr sz="9800"/>
            </a:lvl8pPr>
            <a:lvl9pPr lvl="8" rtl="0" algn="ctr">
              <a:spcBef>
                <a:spcPts val="0"/>
              </a:spcBef>
              <a:spcAft>
                <a:spcPts val="0"/>
              </a:spcAft>
              <a:buSzPts val="9800"/>
              <a:buNone/>
              <a:defRPr sz="9800"/>
            </a:lvl9pPr>
          </a:lstStyle>
          <a:p>
            <a:r>
              <a:t>xx%</a:t>
            </a:r>
          </a:p>
        </p:txBody>
      </p:sp>
      <p:sp>
        <p:nvSpPr>
          <p:cNvPr id="307" name="Google Shape;307;p75"/>
          <p:cNvSpPr txBox="1"/>
          <p:nvPr>
            <p:ph idx="1" type="body"/>
          </p:nvPr>
        </p:nvSpPr>
        <p:spPr>
          <a:xfrm>
            <a:off x="311700" y="3152225"/>
            <a:ext cx="8520900" cy="1300800"/>
          </a:xfrm>
          <a:prstGeom prst="rect">
            <a:avLst/>
          </a:prstGeom>
        </p:spPr>
        <p:txBody>
          <a:bodyPr anchorCtr="0" anchor="t" bIns="74425" lIns="74425" spcFirstLastPara="1" rIns="74425" wrap="square" tIns="74425"/>
          <a:lstStyle>
            <a:lvl1pPr indent="-323850" lvl="0" marL="457200" rtl="0" algn="ctr">
              <a:spcBef>
                <a:spcPts val="0"/>
              </a:spcBef>
              <a:spcAft>
                <a:spcPts val="0"/>
              </a:spcAft>
              <a:buSzPts val="1500"/>
              <a:buChar char="●"/>
              <a:defRPr/>
            </a:lvl1pPr>
            <a:lvl2pPr indent="-298450" lvl="1" marL="914400" rtl="0" algn="ctr">
              <a:spcBef>
                <a:spcPts val="1300"/>
              </a:spcBef>
              <a:spcAft>
                <a:spcPts val="0"/>
              </a:spcAft>
              <a:buSzPts val="1100"/>
              <a:buChar char="○"/>
              <a:defRPr/>
            </a:lvl2pPr>
            <a:lvl3pPr indent="-298450" lvl="2" marL="1371600" rtl="0" algn="ctr">
              <a:spcBef>
                <a:spcPts val="1300"/>
              </a:spcBef>
              <a:spcAft>
                <a:spcPts val="0"/>
              </a:spcAft>
              <a:buSzPts val="1100"/>
              <a:buChar char="■"/>
              <a:defRPr/>
            </a:lvl3pPr>
            <a:lvl4pPr indent="-298450" lvl="3" marL="1828800" rtl="0" algn="ctr">
              <a:spcBef>
                <a:spcPts val="1300"/>
              </a:spcBef>
              <a:spcAft>
                <a:spcPts val="0"/>
              </a:spcAft>
              <a:buSzPts val="1100"/>
              <a:buChar char="●"/>
              <a:defRPr/>
            </a:lvl4pPr>
            <a:lvl5pPr indent="-298450" lvl="4" marL="2286000" rtl="0" algn="ctr">
              <a:spcBef>
                <a:spcPts val="1300"/>
              </a:spcBef>
              <a:spcAft>
                <a:spcPts val="0"/>
              </a:spcAft>
              <a:buSzPts val="1100"/>
              <a:buChar char="○"/>
              <a:defRPr/>
            </a:lvl5pPr>
            <a:lvl6pPr indent="-298450" lvl="5" marL="2743200" rtl="0" algn="ctr">
              <a:spcBef>
                <a:spcPts val="1300"/>
              </a:spcBef>
              <a:spcAft>
                <a:spcPts val="0"/>
              </a:spcAft>
              <a:buSzPts val="1100"/>
              <a:buChar char="■"/>
              <a:defRPr/>
            </a:lvl6pPr>
            <a:lvl7pPr indent="-298450" lvl="6" marL="3200400" rtl="0" algn="ctr">
              <a:spcBef>
                <a:spcPts val="1300"/>
              </a:spcBef>
              <a:spcAft>
                <a:spcPts val="0"/>
              </a:spcAft>
              <a:buSzPts val="1100"/>
              <a:buChar char="●"/>
              <a:defRPr/>
            </a:lvl7pPr>
            <a:lvl8pPr indent="-298450" lvl="7" marL="3657600" rtl="0" algn="ctr">
              <a:spcBef>
                <a:spcPts val="1300"/>
              </a:spcBef>
              <a:spcAft>
                <a:spcPts val="0"/>
              </a:spcAft>
              <a:buSzPts val="1100"/>
              <a:buChar char="○"/>
              <a:defRPr/>
            </a:lvl8pPr>
            <a:lvl9pPr indent="-298450" lvl="8" marL="4114800" rtl="0" algn="ctr">
              <a:spcBef>
                <a:spcPts val="1300"/>
              </a:spcBef>
              <a:spcAft>
                <a:spcPts val="1300"/>
              </a:spcAft>
              <a:buSzPts val="1100"/>
              <a:buChar char="■"/>
              <a:defRPr/>
            </a:lvl9pPr>
          </a:lstStyle>
          <a:p/>
        </p:txBody>
      </p:sp>
      <p:sp>
        <p:nvSpPr>
          <p:cNvPr id="308" name="Google Shape;308;p75"/>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9" name="Shape 309"/>
        <p:cNvGrpSpPr/>
        <p:nvPr/>
      </p:nvGrpSpPr>
      <p:grpSpPr>
        <a:xfrm>
          <a:off x="0" y="0"/>
          <a:ext cx="0" cy="0"/>
          <a:chOff x="0" y="0"/>
          <a:chExt cx="0" cy="0"/>
        </a:xfrm>
      </p:grpSpPr>
      <p:sp>
        <p:nvSpPr>
          <p:cNvPr id="310" name="Google Shape;310;p76"/>
          <p:cNvSpPr txBox="1"/>
          <p:nvPr>
            <p:ph idx="12" type="sldNum"/>
          </p:nvPr>
        </p:nvSpPr>
        <p:spPr>
          <a:xfrm>
            <a:off x="8472458" y="4663217"/>
            <a:ext cx="549000" cy="393600"/>
          </a:xfrm>
          <a:prstGeom prst="rect">
            <a:avLst/>
          </a:prstGeom>
        </p:spPr>
        <p:txBody>
          <a:bodyPr anchorCtr="0" anchor="ctr" bIns="74425" lIns="74425" spcFirstLastPara="1" rIns="74425" wrap="square" tIns="74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11" name="Shape 311"/>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318" name="Shape 31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19" name="Shape 319"/>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20" name="Shape 320"/>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21" name="Shape 321"/>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22" name="Shape 32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23" name="Shape 323"/>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4" name="Shape 3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202729"/>
        </a:solidFill>
      </p:bgPr>
    </p:bg>
    <p:spTree>
      <p:nvGrpSpPr>
        <p:cNvPr id="42" name="Shape 42"/>
        <p:cNvGrpSpPr/>
        <p:nvPr/>
      </p:nvGrpSpPr>
      <p:grpSpPr>
        <a:xfrm>
          <a:off x="0" y="0"/>
          <a:ext cx="0" cy="0"/>
          <a:chOff x="0" y="0"/>
          <a:chExt cx="0" cy="0"/>
        </a:xfrm>
      </p:grpSpPr>
      <p:cxnSp>
        <p:nvCxnSpPr>
          <p:cNvPr id="43" name="Google Shape;43;p9"/>
          <p:cNvCxnSpPr/>
          <p:nvPr/>
        </p:nvCxnSpPr>
        <p:spPr>
          <a:xfrm>
            <a:off x="-1" y="2998149"/>
            <a:ext cx="9144001" cy="1"/>
          </a:xfrm>
          <a:prstGeom prst="straightConnector1">
            <a:avLst/>
          </a:prstGeom>
          <a:noFill/>
          <a:ln cap="flat" cmpd="sng" w="19050">
            <a:solidFill>
              <a:srgbClr val="63D297"/>
            </a:solidFill>
            <a:prstDash val="solid"/>
            <a:round/>
            <a:headEnd len="sm" w="sm" type="none"/>
            <a:tailEnd len="sm" w="sm" type="none"/>
          </a:ln>
        </p:spPr>
      </p:cxnSp>
      <p:sp>
        <p:nvSpPr>
          <p:cNvPr id="44" name="Google Shape;44;p9"/>
          <p:cNvSpPr txBox="1"/>
          <p:nvPr>
            <p:ph type="title"/>
          </p:nvPr>
        </p:nvSpPr>
        <p:spPr>
          <a:xfrm>
            <a:off x="510448" y="1257300"/>
            <a:ext cx="8123103" cy="1588502"/>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48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45" name="Google Shape;45;p9"/>
          <p:cNvSpPr txBox="1"/>
          <p:nvPr>
            <p:ph idx="1" type="body"/>
          </p:nvPr>
        </p:nvSpPr>
        <p:spPr>
          <a:xfrm>
            <a:off x="510448" y="3182310"/>
            <a:ext cx="8123103" cy="63000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400"/>
              <a:buFont typeface="Proxima Nova"/>
              <a:buNone/>
              <a:defRPr b="0" i="0" sz="2400" u="none" cap="none" strike="noStrike">
                <a:solidFill>
                  <a:srgbClr val="FFFFFF"/>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46" name="Google Shape;46;p9"/>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25" name="Shape 325"/>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326" name="Shape 326"/>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327" name="Shape 327"/>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328" name="Shape 328"/>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329" name="Shape 329"/>
        <p:cNvGrpSpPr/>
        <p:nvPr/>
      </p:nvGrpSpPr>
      <p:grpSpPr>
        <a:xfrm>
          <a:off x="0" y="0"/>
          <a:ext cx="0" cy="0"/>
          <a:chOff x="0" y="0"/>
          <a:chExt cx="0" cy="0"/>
        </a:xfrm>
      </p:grpSpPr>
      <p:cxnSp>
        <p:nvCxnSpPr>
          <p:cNvPr id="330" name="Google Shape;330;p9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331" name="Google Shape;331;p90"/>
          <p:cNvSpPr txBox="1"/>
          <p:nvPr>
            <p:ph type="ctrTitle"/>
          </p:nvPr>
        </p:nvSpPr>
        <p:spPr>
          <a:xfrm>
            <a:off x="510450" y="1257300"/>
            <a:ext cx="8123100" cy="1588500"/>
          </a:xfrm>
          <a:prstGeom prst="rect">
            <a:avLst/>
          </a:prstGeom>
        </p:spPr>
        <p:txBody>
          <a:bodyPr anchorCtr="0" anchor="b" bIns="68575" lIns="68575" spcFirstLastPara="1" rIns="68575" wrap="square" tIns="6857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32" name="Google Shape;332;p90"/>
          <p:cNvSpPr txBox="1"/>
          <p:nvPr>
            <p:ph idx="1" type="subTitle"/>
          </p:nvPr>
        </p:nvSpPr>
        <p:spPr>
          <a:xfrm>
            <a:off x="510450" y="3182313"/>
            <a:ext cx="8123100" cy="630000"/>
          </a:xfrm>
          <a:prstGeom prst="rect">
            <a:avLst/>
          </a:prstGeom>
          <a:noFill/>
          <a:ln>
            <a:noFill/>
          </a:ln>
        </p:spPr>
        <p:txBody>
          <a:bodyPr anchorCtr="0" anchor="ctr" bIns="68575" lIns="68575" spcFirstLastPara="1" rIns="68575" wrap="square" tIns="6857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33" name="Google Shape;333;p9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rtl="0">
              <a:buNone/>
              <a:defRPr sz="1100">
                <a:solidFill>
                  <a:schemeClr val="lt1"/>
                </a:solidFill>
              </a:defRPr>
            </a:lvl1pPr>
            <a:lvl2pPr lvl="1" rtl="0">
              <a:buNone/>
              <a:defRPr sz="1100">
                <a:solidFill>
                  <a:schemeClr val="lt1"/>
                </a:solidFill>
              </a:defRPr>
            </a:lvl2pPr>
            <a:lvl3pPr lvl="2" rtl="0">
              <a:buNone/>
              <a:defRPr sz="1100">
                <a:solidFill>
                  <a:schemeClr val="lt1"/>
                </a:solidFill>
              </a:defRPr>
            </a:lvl3pPr>
            <a:lvl4pPr lvl="3" rtl="0">
              <a:buNone/>
              <a:defRPr sz="1100">
                <a:solidFill>
                  <a:schemeClr val="lt1"/>
                </a:solidFill>
              </a:defRPr>
            </a:lvl4pPr>
            <a:lvl5pPr lvl="4" rtl="0">
              <a:buNone/>
              <a:defRPr sz="1100">
                <a:solidFill>
                  <a:schemeClr val="lt1"/>
                </a:solidFill>
              </a:defRPr>
            </a:lvl5pPr>
            <a:lvl6pPr lvl="5" rtl="0">
              <a:buNone/>
              <a:defRPr sz="1100">
                <a:solidFill>
                  <a:schemeClr val="lt1"/>
                </a:solidFill>
              </a:defRPr>
            </a:lvl6pPr>
            <a:lvl7pPr lvl="6" rtl="0">
              <a:buNone/>
              <a:defRPr sz="1100">
                <a:solidFill>
                  <a:schemeClr val="lt1"/>
                </a:solidFill>
              </a:defRPr>
            </a:lvl7pPr>
            <a:lvl8pPr lvl="7" rtl="0">
              <a:buNone/>
              <a:defRPr sz="1100">
                <a:solidFill>
                  <a:schemeClr val="lt1"/>
                </a:solidFill>
              </a:defRPr>
            </a:lvl8pPr>
            <a:lvl9pPr lvl="8" rtl="0">
              <a:buNone/>
              <a:defRPr sz="11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solidFill>
          <a:srgbClr val="202729"/>
        </a:solidFill>
      </p:bgPr>
    </p:bg>
    <p:spTree>
      <p:nvGrpSpPr>
        <p:cNvPr id="47" name="Shape 47"/>
        <p:cNvGrpSpPr/>
        <p:nvPr/>
      </p:nvGrpSpPr>
      <p:grpSpPr>
        <a:xfrm>
          <a:off x="0" y="0"/>
          <a:ext cx="0" cy="0"/>
          <a:chOff x="0" y="0"/>
          <a:chExt cx="0" cy="0"/>
        </a:xfrm>
      </p:grpSpPr>
      <p:cxnSp>
        <p:nvCxnSpPr>
          <p:cNvPr id="48" name="Google Shape;48;p10"/>
          <p:cNvCxnSpPr/>
          <p:nvPr/>
        </p:nvCxnSpPr>
        <p:spPr>
          <a:xfrm>
            <a:off x="-1" y="2998149"/>
            <a:ext cx="9144001" cy="1"/>
          </a:xfrm>
          <a:prstGeom prst="straightConnector1">
            <a:avLst/>
          </a:prstGeom>
          <a:noFill/>
          <a:ln cap="flat" cmpd="sng" w="19050">
            <a:solidFill>
              <a:srgbClr val="63D297"/>
            </a:solidFill>
            <a:prstDash val="solid"/>
            <a:round/>
            <a:headEnd len="sm" w="sm" type="none"/>
            <a:tailEnd len="sm" w="sm" type="none"/>
          </a:ln>
        </p:spPr>
      </p:cxnSp>
      <p:sp>
        <p:nvSpPr>
          <p:cNvPr id="49" name="Google Shape;49;p10"/>
          <p:cNvSpPr txBox="1"/>
          <p:nvPr>
            <p:ph type="title"/>
          </p:nvPr>
        </p:nvSpPr>
        <p:spPr>
          <a:xfrm>
            <a:off x="510448" y="2057400"/>
            <a:ext cx="8123103" cy="7788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36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50" name="Google Shape;50;p10"/>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FFFFFF"/>
              </a:buClr>
              <a:buFont typeface="Proxima Nova"/>
              <a:buNone/>
              <a:defRPr b="0" i="0" sz="1000" u="none" cap="none" strike="noStrike">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solidFill>
                <a:srgbClr val="20272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6.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2.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 Type="http://schemas.openxmlformats.org/officeDocument/2006/relationships/image" Target="../media/image4.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6" Type="http://schemas.openxmlformats.org/officeDocument/2006/relationships/slideLayout" Target="../slideLayouts/slideLayout49.xml"/><Relationship Id="rId18" Type="http://schemas.openxmlformats.org/officeDocument/2006/relationships/theme" Target="../theme/theme5.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4.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 Type="http://schemas.openxmlformats.org/officeDocument/2006/relationships/image" Target="../media/image2.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0" y="5045700"/>
            <a:ext cx="9144000" cy="97802"/>
          </a:xfrm>
          <a:prstGeom prst="rect">
            <a:avLst/>
          </a:prstGeom>
          <a:solidFill>
            <a:srgbClr val="63D29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txBox="1"/>
          <p:nvPr>
            <p:ph type="title"/>
          </p:nvPr>
        </p:nvSpPr>
        <p:spPr>
          <a:xfrm>
            <a:off x="311698" y="445025"/>
            <a:ext cx="8520603" cy="572702"/>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8" name="Google Shape;8;p1"/>
          <p:cNvSpPr txBox="1"/>
          <p:nvPr>
            <p:ph idx="1" type="body"/>
          </p:nvPr>
        </p:nvSpPr>
        <p:spPr>
          <a:xfrm>
            <a:off x="311698" y="1152475"/>
            <a:ext cx="8520603"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9" name="Google Shape;9;p1"/>
          <p:cNvSpPr txBox="1"/>
          <p:nvPr>
            <p:ph idx="12" type="sldNum"/>
          </p:nvPr>
        </p:nvSpPr>
        <p:spPr>
          <a:xfrm>
            <a:off x="8684347" y="4692392"/>
            <a:ext cx="336812" cy="33524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 name="Shape 105"/>
        <p:cNvGrpSpPr/>
        <p:nvPr/>
      </p:nvGrpSpPr>
      <p:grpSpPr>
        <a:xfrm>
          <a:off x="0" y="0"/>
          <a:ext cx="0" cy="0"/>
          <a:chOff x="0" y="0"/>
          <a:chExt cx="0" cy="0"/>
        </a:xfrm>
      </p:grpSpPr>
      <p:sp>
        <p:nvSpPr>
          <p:cNvPr id="106" name="Google Shape;106;p23"/>
          <p:cNvSpPr/>
          <p:nvPr/>
        </p:nvSpPr>
        <p:spPr>
          <a:xfrm>
            <a:off x="8858250" y="4857750"/>
            <a:ext cx="285900" cy="285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 name="Google Shape;107;p23"/>
          <p:cNvSpPr/>
          <p:nvPr/>
        </p:nvSpPr>
        <p:spPr>
          <a:xfrm>
            <a:off x="0" y="4857750"/>
            <a:ext cx="8858100" cy="285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8" name="Google Shape;108;p23"/>
          <p:cNvSpPr txBox="1"/>
          <p:nvPr>
            <p:ph type="title"/>
          </p:nvPr>
        </p:nvSpPr>
        <p:spPr>
          <a:xfrm>
            <a:off x="628650" y="273844"/>
            <a:ext cx="7886700" cy="601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Open Sans"/>
              <a:buNone/>
              <a:defRPr b="0" i="0" sz="3300" u="none" cap="none" strike="noStrike">
                <a:solidFill>
                  <a:schemeClr val="dk1"/>
                </a:solidFill>
                <a:latin typeface="Open Sans"/>
                <a:ea typeface="Open Sans"/>
                <a:cs typeface="Open Sans"/>
                <a:sym typeface="Open Sans"/>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09" name="Google Shape;109;p23"/>
          <p:cNvSpPr txBox="1"/>
          <p:nvPr/>
        </p:nvSpPr>
        <p:spPr>
          <a:xfrm>
            <a:off x="8870544" y="4870044"/>
            <a:ext cx="2703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US" sz="800" u="none">
                <a:solidFill>
                  <a:schemeClr val="lt1"/>
                </a:solidFill>
                <a:latin typeface="Open Sans"/>
                <a:ea typeface="Open Sans"/>
                <a:cs typeface="Open Sans"/>
                <a:sym typeface="Open Sans"/>
              </a:rPr>
              <a:t>‹#›</a:t>
            </a:fld>
            <a:endParaRPr b="1" i="0" sz="800" u="none">
              <a:solidFill>
                <a:schemeClr val="lt1"/>
              </a:solidFill>
              <a:latin typeface="Open Sans"/>
              <a:ea typeface="Open Sans"/>
              <a:cs typeface="Open Sans"/>
              <a:sym typeface="Open Sans"/>
            </a:endParaRPr>
          </a:p>
        </p:txBody>
      </p:sp>
      <p:pic>
        <p:nvPicPr>
          <p:cNvPr id="110" name="Google Shape;110;p23"/>
          <p:cNvPicPr preferRelativeResize="0"/>
          <p:nvPr/>
        </p:nvPicPr>
        <p:blipFill>
          <a:blip r:embed="rId1">
            <a:alphaModFix/>
          </a:blip>
          <a:stretch>
            <a:fillRect/>
          </a:stretch>
        </p:blipFill>
        <p:spPr>
          <a:xfrm>
            <a:off x="66025" y="4895325"/>
            <a:ext cx="670025" cy="223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3" name="Shape 113"/>
        <p:cNvGrpSpPr/>
        <p:nvPr/>
      </p:nvGrpSpPr>
      <p:grpSpPr>
        <a:xfrm>
          <a:off x="0" y="0"/>
          <a:ext cx="0" cy="0"/>
          <a:chOff x="0" y="0"/>
          <a:chExt cx="0" cy="0"/>
        </a:xfrm>
      </p:grpSpPr>
      <p:sp>
        <p:nvSpPr>
          <p:cNvPr id="114" name="Google Shape;114;p26"/>
          <p:cNvSpPr/>
          <p:nvPr/>
        </p:nvSpPr>
        <p:spPr>
          <a:xfrm>
            <a:off x="0" y="5045700"/>
            <a:ext cx="9144000" cy="97800"/>
          </a:xfrm>
          <a:prstGeom prst="rect">
            <a:avLst/>
          </a:prstGeom>
          <a:solidFill>
            <a:srgbClr val="63D29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6"/>
          <p:cNvSpPr txBox="1"/>
          <p:nvPr>
            <p:ph type="title"/>
          </p:nvPr>
        </p:nvSpPr>
        <p:spPr>
          <a:xfrm>
            <a:off x="311698"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202729"/>
              </a:buClr>
              <a:buSzPts val="1400"/>
              <a:buFont typeface="Proxima Nova"/>
              <a:buNone/>
              <a:defRPr b="0" i="0" sz="2800" u="none" cap="none" strike="noStrike">
                <a:solidFill>
                  <a:srgbClr val="202729"/>
                </a:solidFill>
                <a:latin typeface="Proxima Nova"/>
                <a:ea typeface="Proxima Nova"/>
                <a:cs typeface="Proxima Nova"/>
                <a:sym typeface="Proxima Nova"/>
              </a:defRPr>
            </a:lvl9pPr>
          </a:lstStyle>
          <a:p/>
        </p:txBody>
      </p:sp>
      <p:sp>
        <p:nvSpPr>
          <p:cNvPr id="116" name="Google Shape;116;p26"/>
          <p:cNvSpPr txBox="1"/>
          <p:nvPr>
            <p:ph idx="1" type="body"/>
          </p:nvPr>
        </p:nvSpPr>
        <p:spPr>
          <a:xfrm>
            <a:off x="311698" y="1152475"/>
            <a:ext cx="85206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9pPr>
          </a:lstStyle>
          <a:p/>
        </p:txBody>
      </p:sp>
      <p:sp>
        <p:nvSpPr>
          <p:cNvPr id="117" name="Google Shape;117;p26"/>
          <p:cNvSpPr txBox="1"/>
          <p:nvPr>
            <p:ph idx="12" type="sldNum"/>
          </p:nvPr>
        </p:nvSpPr>
        <p:spPr>
          <a:xfrm>
            <a:off x="8684347" y="4692392"/>
            <a:ext cx="336900" cy="3351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202729"/>
              </a:buClr>
              <a:buFont typeface="Proxima Nova"/>
              <a:buNone/>
              <a:defRPr b="0" i="0" sz="1000" u="none" cap="none" strike="noStrike">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3" name="Shape 213"/>
        <p:cNvGrpSpPr/>
        <p:nvPr/>
      </p:nvGrpSpPr>
      <p:grpSpPr>
        <a:xfrm>
          <a:off x="0" y="0"/>
          <a:ext cx="0" cy="0"/>
          <a:chOff x="0" y="0"/>
          <a:chExt cx="0" cy="0"/>
        </a:xfrm>
      </p:grpSpPr>
      <p:sp>
        <p:nvSpPr>
          <p:cNvPr id="214" name="Google Shape;214;p48"/>
          <p:cNvSpPr/>
          <p:nvPr/>
        </p:nvSpPr>
        <p:spPr>
          <a:xfrm>
            <a:off x="8858250" y="4857750"/>
            <a:ext cx="285750" cy="28575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48"/>
          <p:cNvSpPr/>
          <p:nvPr/>
        </p:nvSpPr>
        <p:spPr>
          <a:xfrm>
            <a:off x="-1" y="4857750"/>
            <a:ext cx="8858250" cy="285750"/>
          </a:xfrm>
          <a:prstGeom prst="rect">
            <a:avLst/>
          </a:prstGeom>
          <a:solidFill>
            <a:srgbClr val="2A2D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6" name="Google Shape;216;p48"/>
          <p:cNvSpPr txBox="1"/>
          <p:nvPr>
            <p:ph type="title"/>
          </p:nvPr>
        </p:nvSpPr>
        <p:spPr>
          <a:xfrm>
            <a:off x="457200" y="69055"/>
            <a:ext cx="8229600" cy="1131095"/>
          </a:xfrm>
          <a:prstGeom prst="rect">
            <a:avLst/>
          </a:prstGeom>
          <a:noFill/>
          <a:ln>
            <a:noFill/>
          </a:ln>
        </p:spPr>
        <p:txBody>
          <a:bodyPr anchorCtr="0" anchor="ctr" bIns="68550" lIns="68550" spcFirstLastPara="1" rIns="68550" wrap="square" tIns="68550"/>
          <a:lstStyle>
            <a:lvl1pPr lvl="0"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1pPr>
            <a:lvl2pPr lvl="1"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2pPr>
            <a:lvl3pPr lvl="2"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3pPr>
            <a:lvl4pPr lvl="3"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4pPr>
            <a:lvl5pPr lvl="4"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5pPr>
            <a:lvl6pPr lvl="5"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6pPr>
            <a:lvl7pPr lvl="6"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7pPr>
            <a:lvl8pPr lvl="7"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8pPr>
            <a:lvl9pPr lvl="8" marR="0" rtl="0" algn="l">
              <a:lnSpc>
                <a:spcPct val="90000"/>
              </a:lnSpc>
              <a:spcBef>
                <a:spcPts val="0"/>
              </a:spcBef>
              <a:spcAft>
                <a:spcPts val="0"/>
              </a:spcAft>
              <a:buClr>
                <a:srgbClr val="2A2D34"/>
              </a:buClr>
              <a:buSzPts val="3300"/>
              <a:buFont typeface="Open Sans"/>
              <a:buNone/>
              <a:defRPr b="0" i="0" sz="3300" u="none" cap="none" strike="noStrike">
                <a:solidFill>
                  <a:srgbClr val="2A2D34"/>
                </a:solidFill>
                <a:latin typeface="Open Sans"/>
                <a:ea typeface="Open Sans"/>
                <a:cs typeface="Open Sans"/>
                <a:sym typeface="Open Sans"/>
              </a:defRPr>
            </a:lvl9pPr>
          </a:lstStyle>
          <a:p/>
        </p:txBody>
      </p:sp>
      <p:sp>
        <p:nvSpPr>
          <p:cNvPr id="217" name="Google Shape;217;p48"/>
          <p:cNvSpPr txBox="1"/>
          <p:nvPr>
            <p:ph idx="1" type="body"/>
          </p:nvPr>
        </p:nvSpPr>
        <p:spPr>
          <a:xfrm>
            <a:off x="457200" y="1200150"/>
            <a:ext cx="8229600" cy="3466500"/>
          </a:xfrm>
          <a:prstGeom prst="rect">
            <a:avLst/>
          </a:prstGeom>
          <a:noFill/>
          <a:ln>
            <a:noFill/>
          </a:ln>
        </p:spPr>
        <p:txBody>
          <a:bodyPr anchorCtr="0" anchor="t" bIns="34275" lIns="34275" spcFirstLastPara="1" rIns="34275" wrap="square" tIns="34275"/>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218" name="Google Shape;218;p48"/>
          <p:cNvPicPr preferRelativeResize="0"/>
          <p:nvPr/>
        </p:nvPicPr>
        <p:blipFill>
          <a:blip r:embed="rId1">
            <a:alphaModFix/>
          </a:blip>
          <a:stretch>
            <a:fillRect/>
          </a:stretch>
        </p:blipFill>
        <p:spPr>
          <a:xfrm>
            <a:off x="66025" y="4895325"/>
            <a:ext cx="670025" cy="223350"/>
          </a:xfrm>
          <a:prstGeom prst="rect">
            <a:avLst/>
          </a:prstGeom>
          <a:noFill/>
          <a:ln>
            <a:noFill/>
          </a:ln>
        </p:spPr>
      </p:pic>
      <p:sp>
        <p:nvSpPr>
          <p:cNvPr id="219" name="Google Shape;219;p48"/>
          <p:cNvSpPr txBox="1"/>
          <p:nvPr/>
        </p:nvSpPr>
        <p:spPr>
          <a:xfrm>
            <a:off x="8870544" y="4870044"/>
            <a:ext cx="2703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US" sz="800" u="none">
                <a:solidFill>
                  <a:schemeClr val="lt1"/>
                </a:solidFill>
                <a:latin typeface="Open Sans"/>
                <a:ea typeface="Open Sans"/>
                <a:cs typeface="Open Sans"/>
                <a:sym typeface="Open Sans"/>
              </a:rPr>
              <a:t>‹#›</a:t>
            </a:fld>
            <a:endParaRPr b="1" i="0" sz="800" u="none">
              <a:solidFill>
                <a:schemeClr val="lt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66" name="Shape 266"/>
        <p:cNvGrpSpPr/>
        <p:nvPr/>
      </p:nvGrpSpPr>
      <p:grpSpPr>
        <a:xfrm>
          <a:off x="0" y="0"/>
          <a:ext cx="0" cy="0"/>
          <a:chOff x="0" y="0"/>
          <a:chExt cx="0" cy="0"/>
        </a:xfrm>
      </p:grpSpPr>
      <p:sp>
        <p:nvSpPr>
          <p:cNvPr id="267" name="Google Shape;267;p65"/>
          <p:cNvSpPr txBox="1"/>
          <p:nvPr>
            <p:ph type="title"/>
          </p:nvPr>
        </p:nvSpPr>
        <p:spPr>
          <a:xfrm>
            <a:off x="311700" y="445025"/>
            <a:ext cx="8520900" cy="572700"/>
          </a:xfrm>
          <a:prstGeom prst="rect">
            <a:avLst/>
          </a:prstGeom>
          <a:noFill/>
          <a:ln>
            <a:noFill/>
          </a:ln>
        </p:spPr>
        <p:txBody>
          <a:bodyPr anchorCtr="0" anchor="t" bIns="74425" lIns="74425" spcFirstLastPara="1" rIns="74425" wrap="square" tIns="74425"/>
          <a:lstStyle>
            <a:lvl1pPr lvl="0" rtl="0">
              <a:spcBef>
                <a:spcPts val="0"/>
              </a:spcBef>
              <a:spcAft>
                <a:spcPts val="0"/>
              </a:spcAft>
              <a:buClr>
                <a:schemeClr val="dk1"/>
              </a:buClr>
              <a:buSzPts val="2300"/>
              <a:buNone/>
              <a:defRPr sz="2300">
                <a:solidFill>
                  <a:schemeClr val="dk1"/>
                </a:solidFill>
              </a:defRPr>
            </a:lvl1pPr>
            <a:lvl2pPr lvl="1" rtl="0">
              <a:spcBef>
                <a:spcPts val="0"/>
              </a:spcBef>
              <a:spcAft>
                <a:spcPts val="0"/>
              </a:spcAft>
              <a:buClr>
                <a:schemeClr val="dk1"/>
              </a:buClr>
              <a:buSzPts val="2300"/>
              <a:buNone/>
              <a:defRPr sz="2300">
                <a:solidFill>
                  <a:schemeClr val="dk1"/>
                </a:solidFill>
              </a:defRPr>
            </a:lvl2pPr>
            <a:lvl3pPr lvl="2" rtl="0">
              <a:spcBef>
                <a:spcPts val="0"/>
              </a:spcBef>
              <a:spcAft>
                <a:spcPts val="0"/>
              </a:spcAft>
              <a:buClr>
                <a:schemeClr val="dk1"/>
              </a:buClr>
              <a:buSzPts val="2300"/>
              <a:buNone/>
              <a:defRPr sz="2300">
                <a:solidFill>
                  <a:schemeClr val="dk1"/>
                </a:solidFill>
              </a:defRPr>
            </a:lvl3pPr>
            <a:lvl4pPr lvl="3" rtl="0">
              <a:spcBef>
                <a:spcPts val="0"/>
              </a:spcBef>
              <a:spcAft>
                <a:spcPts val="0"/>
              </a:spcAft>
              <a:buClr>
                <a:schemeClr val="dk1"/>
              </a:buClr>
              <a:buSzPts val="2300"/>
              <a:buNone/>
              <a:defRPr sz="2300">
                <a:solidFill>
                  <a:schemeClr val="dk1"/>
                </a:solidFill>
              </a:defRPr>
            </a:lvl4pPr>
            <a:lvl5pPr lvl="4" rtl="0">
              <a:spcBef>
                <a:spcPts val="0"/>
              </a:spcBef>
              <a:spcAft>
                <a:spcPts val="0"/>
              </a:spcAft>
              <a:buClr>
                <a:schemeClr val="dk1"/>
              </a:buClr>
              <a:buSzPts val="2300"/>
              <a:buNone/>
              <a:defRPr sz="2300">
                <a:solidFill>
                  <a:schemeClr val="dk1"/>
                </a:solidFill>
              </a:defRPr>
            </a:lvl5pPr>
            <a:lvl6pPr lvl="5" rtl="0">
              <a:spcBef>
                <a:spcPts val="0"/>
              </a:spcBef>
              <a:spcAft>
                <a:spcPts val="0"/>
              </a:spcAft>
              <a:buClr>
                <a:schemeClr val="dk1"/>
              </a:buClr>
              <a:buSzPts val="2300"/>
              <a:buNone/>
              <a:defRPr sz="2300">
                <a:solidFill>
                  <a:schemeClr val="dk1"/>
                </a:solidFill>
              </a:defRPr>
            </a:lvl6pPr>
            <a:lvl7pPr lvl="6" rtl="0">
              <a:spcBef>
                <a:spcPts val="0"/>
              </a:spcBef>
              <a:spcAft>
                <a:spcPts val="0"/>
              </a:spcAft>
              <a:buClr>
                <a:schemeClr val="dk1"/>
              </a:buClr>
              <a:buSzPts val="2300"/>
              <a:buNone/>
              <a:defRPr sz="2300">
                <a:solidFill>
                  <a:schemeClr val="dk1"/>
                </a:solidFill>
              </a:defRPr>
            </a:lvl7pPr>
            <a:lvl8pPr lvl="7" rtl="0">
              <a:spcBef>
                <a:spcPts val="0"/>
              </a:spcBef>
              <a:spcAft>
                <a:spcPts val="0"/>
              </a:spcAft>
              <a:buClr>
                <a:schemeClr val="dk1"/>
              </a:buClr>
              <a:buSzPts val="2300"/>
              <a:buNone/>
              <a:defRPr sz="2300">
                <a:solidFill>
                  <a:schemeClr val="dk1"/>
                </a:solidFill>
              </a:defRPr>
            </a:lvl8pPr>
            <a:lvl9pPr lvl="8" rtl="0">
              <a:spcBef>
                <a:spcPts val="0"/>
              </a:spcBef>
              <a:spcAft>
                <a:spcPts val="0"/>
              </a:spcAft>
              <a:buClr>
                <a:schemeClr val="dk1"/>
              </a:buClr>
              <a:buSzPts val="2300"/>
              <a:buNone/>
              <a:defRPr sz="2300">
                <a:solidFill>
                  <a:schemeClr val="dk1"/>
                </a:solidFill>
              </a:defRPr>
            </a:lvl9pPr>
          </a:lstStyle>
          <a:p/>
        </p:txBody>
      </p:sp>
      <p:sp>
        <p:nvSpPr>
          <p:cNvPr id="268" name="Google Shape;268;p65"/>
          <p:cNvSpPr txBox="1"/>
          <p:nvPr>
            <p:ph idx="1" type="body"/>
          </p:nvPr>
        </p:nvSpPr>
        <p:spPr>
          <a:xfrm>
            <a:off x="311700" y="1152475"/>
            <a:ext cx="8520900" cy="3416400"/>
          </a:xfrm>
          <a:prstGeom prst="rect">
            <a:avLst/>
          </a:prstGeom>
          <a:noFill/>
          <a:ln>
            <a:noFill/>
          </a:ln>
        </p:spPr>
        <p:txBody>
          <a:bodyPr anchorCtr="0" anchor="t" bIns="74425" lIns="74425" spcFirstLastPara="1" rIns="74425" wrap="square" tIns="74425"/>
          <a:lstStyle>
            <a:lvl1pPr indent="-323850" lvl="0" marL="457200" rtl="0">
              <a:lnSpc>
                <a:spcPct val="115000"/>
              </a:lnSpc>
              <a:spcBef>
                <a:spcPts val="0"/>
              </a:spcBef>
              <a:spcAft>
                <a:spcPts val="0"/>
              </a:spcAft>
              <a:buClr>
                <a:schemeClr val="dk2"/>
              </a:buClr>
              <a:buSzPts val="1500"/>
              <a:buChar char="●"/>
              <a:defRPr sz="1500">
                <a:solidFill>
                  <a:schemeClr val="dk2"/>
                </a:solidFill>
              </a:defRPr>
            </a:lvl1pPr>
            <a:lvl2pPr indent="-298450" lvl="1" marL="914400" rtl="0">
              <a:lnSpc>
                <a:spcPct val="115000"/>
              </a:lnSpc>
              <a:spcBef>
                <a:spcPts val="1300"/>
              </a:spcBef>
              <a:spcAft>
                <a:spcPts val="0"/>
              </a:spcAft>
              <a:buClr>
                <a:schemeClr val="dk2"/>
              </a:buClr>
              <a:buSzPts val="1100"/>
              <a:buChar char="○"/>
              <a:defRPr sz="1100">
                <a:solidFill>
                  <a:schemeClr val="dk2"/>
                </a:solidFill>
              </a:defRPr>
            </a:lvl2pPr>
            <a:lvl3pPr indent="-298450" lvl="2" marL="1371600" rtl="0">
              <a:lnSpc>
                <a:spcPct val="115000"/>
              </a:lnSpc>
              <a:spcBef>
                <a:spcPts val="1300"/>
              </a:spcBef>
              <a:spcAft>
                <a:spcPts val="0"/>
              </a:spcAft>
              <a:buClr>
                <a:schemeClr val="dk2"/>
              </a:buClr>
              <a:buSzPts val="1100"/>
              <a:buChar char="■"/>
              <a:defRPr sz="1100">
                <a:solidFill>
                  <a:schemeClr val="dk2"/>
                </a:solidFill>
              </a:defRPr>
            </a:lvl3pPr>
            <a:lvl4pPr indent="-298450" lvl="3" marL="1828800" rtl="0">
              <a:lnSpc>
                <a:spcPct val="115000"/>
              </a:lnSpc>
              <a:spcBef>
                <a:spcPts val="1300"/>
              </a:spcBef>
              <a:spcAft>
                <a:spcPts val="0"/>
              </a:spcAft>
              <a:buClr>
                <a:schemeClr val="dk2"/>
              </a:buClr>
              <a:buSzPts val="1100"/>
              <a:buChar char="●"/>
              <a:defRPr sz="1100">
                <a:solidFill>
                  <a:schemeClr val="dk2"/>
                </a:solidFill>
              </a:defRPr>
            </a:lvl4pPr>
            <a:lvl5pPr indent="-298450" lvl="4" marL="2286000" rtl="0">
              <a:lnSpc>
                <a:spcPct val="115000"/>
              </a:lnSpc>
              <a:spcBef>
                <a:spcPts val="1300"/>
              </a:spcBef>
              <a:spcAft>
                <a:spcPts val="0"/>
              </a:spcAft>
              <a:buClr>
                <a:schemeClr val="dk2"/>
              </a:buClr>
              <a:buSzPts val="1100"/>
              <a:buChar char="○"/>
              <a:defRPr sz="1100">
                <a:solidFill>
                  <a:schemeClr val="dk2"/>
                </a:solidFill>
              </a:defRPr>
            </a:lvl5pPr>
            <a:lvl6pPr indent="-298450" lvl="5" marL="2743200" rtl="0">
              <a:lnSpc>
                <a:spcPct val="115000"/>
              </a:lnSpc>
              <a:spcBef>
                <a:spcPts val="1300"/>
              </a:spcBef>
              <a:spcAft>
                <a:spcPts val="0"/>
              </a:spcAft>
              <a:buClr>
                <a:schemeClr val="dk2"/>
              </a:buClr>
              <a:buSzPts val="1100"/>
              <a:buChar char="■"/>
              <a:defRPr sz="1100">
                <a:solidFill>
                  <a:schemeClr val="dk2"/>
                </a:solidFill>
              </a:defRPr>
            </a:lvl6pPr>
            <a:lvl7pPr indent="-298450" lvl="6" marL="3200400" rtl="0">
              <a:lnSpc>
                <a:spcPct val="115000"/>
              </a:lnSpc>
              <a:spcBef>
                <a:spcPts val="1300"/>
              </a:spcBef>
              <a:spcAft>
                <a:spcPts val="0"/>
              </a:spcAft>
              <a:buClr>
                <a:schemeClr val="dk2"/>
              </a:buClr>
              <a:buSzPts val="1100"/>
              <a:buChar char="●"/>
              <a:defRPr sz="1100">
                <a:solidFill>
                  <a:schemeClr val="dk2"/>
                </a:solidFill>
              </a:defRPr>
            </a:lvl7pPr>
            <a:lvl8pPr indent="-298450" lvl="7" marL="3657600" rtl="0">
              <a:lnSpc>
                <a:spcPct val="115000"/>
              </a:lnSpc>
              <a:spcBef>
                <a:spcPts val="1300"/>
              </a:spcBef>
              <a:spcAft>
                <a:spcPts val="0"/>
              </a:spcAft>
              <a:buClr>
                <a:schemeClr val="dk2"/>
              </a:buClr>
              <a:buSzPts val="1100"/>
              <a:buChar char="○"/>
              <a:defRPr sz="1100">
                <a:solidFill>
                  <a:schemeClr val="dk2"/>
                </a:solidFill>
              </a:defRPr>
            </a:lvl8pPr>
            <a:lvl9pPr indent="-298450" lvl="8" marL="4114800" rtl="0">
              <a:lnSpc>
                <a:spcPct val="115000"/>
              </a:lnSpc>
              <a:spcBef>
                <a:spcPts val="1300"/>
              </a:spcBef>
              <a:spcAft>
                <a:spcPts val="1300"/>
              </a:spcAft>
              <a:buClr>
                <a:schemeClr val="dk2"/>
              </a:buClr>
              <a:buSzPts val="1100"/>
              <a:buChar char="■"/>
              <a:defRPr sz="1100">
                <a:solidFill>
                  <a:schemeClr val="dk2"/>
                </a:solidFill>
              </a:defRPr>
            </a:lvl9pPr>
          </a:lstStyle>
          <a:p/>
        </p:txBody>
      </p:sp>
      <p:sp>
        <p:nvSpPr>
          <p:cNvPr id="269" name="Google Shape;269;p65"/>
          <p:cNvSpPr txBox="1"/>
          <p:nvPr>
            <p:ph idx="12" type="sldNum"/>
          </p:nvPr>
        </p:nvSpPr>
        <p:spPr>
          <a:xfrm>
            <a:off x="8472458" y="4663217"/>
            <a:ext cx="549000" cy="393600"/>
          </a:xfrm>
          <a:prstGeom prst="rect">
            <a:avLst/>
          </a:prstGeom>
          <a:noFill/>
          <a:ln>
            <a:noFill/>
          </a:ln>
        </p:spPr>
        <p:txBody>
          <a:bodyPr anchorCtr="0" anchor="ctr" bIns="74425" lIns="74425" spcFirstLastPara="1" rIns="74425" wrap="square" tIns="74425">
            <a:noAutofit/>
          </a:bodyPr>
          <a:lstStyle>
            <a:lvl1pPr lvl="0" rtl="0" algn="r">
              <a:buNone/>
              <a:defRPr sz="800">
                <a:solidFill>
                  <a:schemeClr val="dk2"/>
                </a:solidFill>
              </a:defRPr>
            </a:lvl1pPr>
            <a:lvl2pPr lvl="1" rtl="0" algn="r">
              <a:buNone/>
              <a:defRPr sz="800">
                <a:solidFill>
                  <a:schemeClr val="dk2"/>
                </a:solidFill>
              </a:defRPr>
            </a:lvl2pPr>
            <a:lvl3pPr lvl="2" rtl="0" algn="r">
              <a:buNone/>
              <a:defRPr sz="800">
                <a:solidFill>
                  <a:schemeClr val="dk2"/>
                </a:solidFill>
              </a:defRPr>
            </a:lvl3pPr>
            <a:lvl4pPr lvl="3" rtl="0" algn="r">
              <a:buNone/>
              <a:defRPr sz="800">
                <a:solidFill>
                  <a:schemeClr val="dk2"/>
                </a:solidFill>
              </a:defRPr>
            </a:lvl4pPr>
            <a:lvl5pPr lvl="4" rtl="0" algn="r">
              <a:buNone/>
              <a:defRPr sz="800">
                <a:solidFill>
                  <a:schemeClr val="dk2"/>
                </a:solidFill>
              </a:defRPr>
            </a:lvl5pPr>
            <a:lvl6pPr lvl="5" rtl="0" algn="r">
              <a:buNone/>
              <a:defRPr sz="800">
                <a:solidFill>
                  <a:schemeClr val="dk2"/>
                </a:solidFill>
              </a:defRPr>
            </a:lvl6pPr>
            <a:lvl7pPr lvl="6" rtl="0" algn="r">
              <a:buNone/>
              <a:defRPr sz="800">
                <a:solidFill>
                  <a:schemeClr val="dk2"/>
                </a:solidFill>
              </a:defRPr>
            </a:lvl7pPr>
            <a:lvl8pPr lvl="7" rtl="0" algn="r">
              <a:buNone/>
              <a:defRPr sz="800">
                <a:solidFill>
                  <a:schemeClr val="dk2"/>
                </a:solidFill>
              </a:defRPr>
            </a:lvl8pPr>
            <a:lvl9pPr lvl="8" rtl="0" algn="r">
              <a:buNone/>
              <a:defRPr sz="8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2" name="Shape 312"/>
        <p:cNvGrpSpPr/>
        <p:nvPr/>
      </p:nvGrpSpPr>
      <p:grpSpPr>
        <a:xfrm>
          <a:off x="0" y="0"/>
          <a:ext cx="0" cy="0"/>
          <a:chOff x="0" y="0"/>
          <a:chExt cx="0" cy="0"/>
        </a:xfrm>
      </p:grpSpPr>
      <p:sp>
        <p:nvSpPr>
          <p:cNvPr id="313" name="Google Shape;313;p78"/>
          <p:cNvSpPr/>
          <p:nvPr/>
        </p:nvSpPr>
        <p:spPr>
          <a:xfrm>
            <a:off x="8858250" y="4857750"/>
            <a:ext cx="285900" cy="285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4" name="Google Shape;314;p78"/>
          <p:cNvSpPr/>
          <p:nvPr/>
        </p:nvSpPr>
        <p:spPr>
          <a:xfrm>
            <a:off x="0" y="4857750"/>
            <a:ext cx="8858100" cy="285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5" name="Google Shape;315;p78"/>
          <p:cNvSpPr txBox="1"/>
          <p:nvPr>
            <p:ph type="title"/>
          </p:nvPr>
        </p:nvSpPr>
        <p:spPr>
          <a:xfrm>
            <a:off x="628650" y="273844"/>
            <a:ext cx="7886700" cy="601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Open Sans"/>
              <a:buNone/>
              <a:defRPr b="0" i="0" sz="3300" u="none" cap="none" strike="noStrike">
                <a:solidFill>
                  <a:schemeClr val="dk1"/>
                </a:solidFill>
                <a:latin typeface="Open Sans"/>
                <a:ea typeface="Open Sans"/>
                <a:cs typeface="Open Sans"/>
                <a:sym typeface="Open Sans"/>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316" name="Google Shape;316;p78"/>
          <p:cNvSpPr txBox="1"/>
          <p:nvPr/>
        </p:nvSpPr>
        <p:spPr>
          <a:xfrm>
            <a:off x="8870544" y="4870044"/>
            <a:ext cx="2706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US" sz="800" u="none">
                <a:solidFill>
                  <a:schemeClr val="lt1"/>
                </a:solidFill>
                <a:latin typeface="Open Sans"/>
                <a:ea typeface="Open Sans"/>
                <a:cs typeface="Open Sans"/>
                <a:sym typeface="Open Sans"/>
              </a:rPr>
              <a:t>‹#›</a:t>
            </a:fld>
            <a:endParaRPr b="1" i="0" sz="800" u="none">
              <a:solidFill>
                <a:schemeClr val="lt1"/>
              </a:solidFill>
              <a:latin typeface="Open Sans"/>
              <a:ea typeface="Open Sans"/>
              <a:cs typeface="Open Sans"/>
              <a:sym typeface="Open Sans"/>
            </a:endParaRPr>
          </a:p>
        </p:txBody>
      </p:sp>
      <p:pic>
        <p:nvPicPr>
          <p:cNvPr id="317" name="Google Shape;317;p78"/>
          <p:cNvPicPr preferRelativeResize="0"/>
          <p:nvPr/>
        </p:nvPicPr>
        <p:blipFill>
          <a:blip r:embed="rId1">
            <a:alphaModFix/>
          </a:blip>
          <a:stretch>
            <a:fillRect/>
          </a:stretch>
        </p:blipFill>
        <p:spPr>
          <a:xfrm>
            <a:off x="66025" y="4895325"/>
            <a:ext cx="670025" cy="223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hyperlink" Target="http://lancehayden.net/resources/SCDS.zip"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8.jpg"/><Relationship Id="rId5" Type="http://schemas.openxmlformats.org/officeDocument/2006/relationships/image" Target="../media/image10.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4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 Id="rId3" Type="http://schemas.openxmlformats.org/officeDocument/2006/relationships/image" Target="../media/image4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91"/>
          <p:cNvSpPr txBox="1"/>
          <p:nvPr/>
        </p:nvSpPr>
        <p:spPr>
          <a:xfrm>
            <a:off x="790350" y="1706100"/>
            <a:ext cx="7563300" cy="5421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US" sz="3600">
                <a:solidFill>
                  <a:srgbClr val="FFFFFF"/>
                </a:solidFill>
                <a:latin typeface="Open Sans"/>
                <a:ea typeface="Open Sans"/>
                <a:cs typeface="Open Sans"/>
                <a:sym typeface="Open Sans"/>
              </a:rPr>
              <a:t>Using the secrets of behavioral science to influence security</a:t>
            </a:r>
            <a:endParaRPr sz="3600">
              <a:solidFill>
                <a:schemeClr val="lt1"/>
              </a:solidFill>
              <a:latin typeface="Open Sans"/>
              <a:ea typeface="Open Sans"/>
              <a:cs typeface="Open Sans"/>
              <a:sym typeface="Open Sans"/>
            </a:endParaRPr>
          </a:p>
        </p:txBody>
      </p:sp>
      <p:pic>
        <p:nvPicPr>
          <p:cNvPr id="339" name="Google Shape;339;p91"/>
          <p:cNvPicPr preferRelativeResize="0"/>
          <p:nvPr/>
        </p:nvPicPr>
        <p:blipFill>
          <a:blip r:embed="rId4">
            <a:alphaModFix/>
          </a:blip>
          <a:stretch>
            <a:fillRect/>
          </a:stretch>
        </p:blipFill>
        <p:spPr>
          <a:xfrm>
            <a:off x="230600" y="237275"/>
            <a:ext cx="2225700" cy="741900"/>
          </a:xfrm>
          <a:prstGeom prst="rect">
            <a:avLst/>
          </a:prstGeom>
          <a:noFill/>
          <a:ln>
            <a:noFill/>
          </a:ln>
        </p:spPr>
      </p:pic>
      <p:sp>
        <p:nvSpPr>
          <p:cNvPr id="340" name="Google Shape;340;p91"/>
          <p:cNvSpPr txBox="1"/>
          <p:nvPr/>
        </p:nvSpPr>
        <p:spPr>
          <a:xfrm>
            <a:off x="586450" y="4113925"/>
            <a:ext cx="3248700" cy="452100"/>
          </a:xfrm>
          <a:prstGeom prst="rect">
            <a:avLst/>
          </a:prstGeom>
          <a:noFill/>
          <a:ln cap="flat" cmpd="sng" w="9525">
            <a:solidFill>
              <a:schemeClr val="lt1">
                <a:alpha val="0"/>
              </a:schemeClr>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A2D34"/>
              </a:buClr>
              <a:buFont typeface="Open Sans"/>
              <a:buNone/>
            </a:pPr>
            <a:r>
              <a:rPr lang="en-US" sz="1600">
                <a:solidFill>
                  <a:srgbClr val="FFFFFF"/>
                </a:solidFill>
                <a:latin typeface="Open Sans"/>
                <a:ea typeface="Open Sans"/>
                <a:cs typeface="Open Sans"/>
                <a:sym typeface="Open Sans"/>
              </a:rPr>
              <a:t>Masha Sedova, Co-founder</a:t>
            </a:r>
            <a:endParaRPr sz="1600">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2A2D34"/>
              </a:buClr>
              <a:buFont typeface="Open Sans"/>
              <a:buNone/>
            </a:pPr>
            <a:r>
              <a:rPr lang="en-US" sz="1600">
                <a:solidFill>
                  <a:srgbClr val="FFFFFF"/>
                </a:solidFill>
                <a:latin typeface="Open Sans"/>
                <a:ea typeface="Open Sans"/>
                <a:cs typeface="Open Sans"/>
                <a:sym typeface="Open Sans"/>
              </a:rPr>
              <a:t>masha@elevatesecurity.com</a:t>
            </a:r>
            <a:endParaRPr sz="1600">
              <a:solidFill>
                <a:srgbClr val="FFFFFF"/>
              </a:solidFill>
              <a:latin typeface="Open Sans"/>
              <a:ea typeface="Open Sans"/>
              <a:cs typeface="Open Sans"/>
              <a:sym typeface="Open Sans"/>
            </a:endParaRPr>
          </a:p>
        </p:txBody>
      </p:sp>
      <p:sp>
        <p:nvSpPr>
          <p:cNvPr id="341" name="Google Shape;341;p91"/>
          <p:cNvSpPr/>
          <p:nvPr/>
        </p:nvSpPr>
        <p:spPr>
          <a:xfrm>
            <a:off x="4315950" y="2992796"/>
            <a:ext cx="512100" cy="27300"/>
          </a:xfrm>
          <a:prstGeom prst="rect">
            <a:avLst/>
          </a:prstGeom>
          <a:solidFill>
            <a:srgbClr val="47E0C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2" name="Google Shape;342;p91"/>
          <p:cNvSpPr txBox="1"/>
          <p:nvPr/>
        </p:nvSpPr>
        <p:spPr>
          <a:xfrm>
            <a:off x="5921800" y="4113925"/>
            <a:ext cx="3030300" cy="452100"/>
          </a:xfrm>
          <a:prstGeom prst="rect">
            <a:avLst/>
          </a:prstGeom>
          <a:noFill/>
          <a:ln cap="flat" cmpd="sng" w="9525">
            <a:solidFill>
              <a:schemeClr val="lt1">
                <a:alpha val="0"/>
              </a:schemeClr>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A2D34"/>
              </a:buClr>
              <a:buFont typeface="Open Sans"/>
              <a:buNone/>
            </a:pPr>
            <a:r>
              <a:rPr lang="en-US" sz="1600">
                <a:solidFill>
                  <a:srgbClr val="FFFFFF"/>
                </a:solidFill>
                <a:latin typeface="Open Sans"/>
                <a:ea typeface="Open Sans"/>
                <a:cs typeface="Open Sans"/>
                <a:sym typeface="Open Sans"/>
              </a:rPr>
              <a:t>Megan Caldwell, Head of CSM</a:t>
            </a:r>
            <a:endParaRPr sz="1600">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2A2D34"/>
              </a:buClr>
              <a:buFont typeface="Open Sans"/>
              <a:buNone/>
            </a:pPr>
            <a:r>
              <a:rPr lang="en-US" sz="1600">
                <a:solidFill>
                  <a:srgbClr val="FFFFFF"/>
                </a:solidFill>
                <a:latin typeface="Open Sans"/>
                <a:ea typeface="Open Sans"/>
                <a:cs typeface="Open Sans"/>
                <a:sym typeface="Open Sans"/>
              </a:rPr>
              <a:t>megan@elevatesecurity.com</a:t>
            </a:r>
            <a:endParaRPr sz="1600">
              <a:solidFill>
                <a:srgbClr val="FFFFFF"/>
              </a:solidFill>
              <a:latin typeface="Open Sans"/>
              <a:ea typeface="Open Sans"/>
              <a:cs typeface="Open Sans"/>
              <a:sym typeface="Open Sans"/>
            </a:endParaRPr>
          </a:p>
        </p:txBody>
      </p:sp>
      <p:pic>
        <p:nvPicPr>
          <p:cNvPr id="343" name="Google Shape;343;p91"/>
          <p:cNvPicPr preferRelativeResize="0"/>
          <p:nvPr/>
        </p:nvPicPr>
        <p:blipFill rotWithShape="1">
          <a:blip r:embed="rId5">
            <a:alphaModFix/>
          </a:blip>
          <a:srcRect b="0" l="24491" r="24023" t="0"/>
          <a:stretch/>
        </p:blipFill>
        <p:spPr>
          <a:xfrm>
            <a:off x="7050025" y="237275"/>
            <a:ext cx="1902077" cy="615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100"/>
          <p:cNvSpPr txBox="1"/>
          <p:nvPr/>
        </p:nvSpPr>
        <p:spPr>
          <a:xfrm>
            <a:off x="253500" y="434716"/>
            <a:ext cx="6554100" cy="3399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None/>
            </a:pPr>
            <a:r>
              <a:rPr lang="en-US" sz="1500">
                <a:solidFill>
                  <a:srgbClr val="157E6A"/>
                </a:solidFill>
                <a:latin typeface="Roboto"/>
                <a:ea typeface="Roboto"/>
                <a:cs typeface="Roboto"/>
                <a:sym typeface="Roboto"/>
              </a:rPr>
              <a:t>Where to Source and Verify Security Behavior Change Metrics</a:t>
            </a:r>
            <a:endParaRPr sz="1500">
              <a:solidFill>
                <a:srgbClr val="157E6A"/>
              </a:solidFill>
              <a:latin typeface="Roboto"/>
              <a:ea typeface="Roboto"/>
              <a:cs typeface="Roboto"/>
              <a:sym typeface="Roboto"/>
            </a:endParaRPr>
          </a:p>
        </p:txBody>
      </p:sp>
      <p:graphicFrame>
        <p:nvGraphicFramePr>
          <p:cNvPr id="456" name="Google Shape;456;p100"/>
          <p:cNvGraphicFramePr/>
          <p:nvPr/>
        </p:nvGraphicFramePr>
        <p:xfrm>
          <a:off x="253489" y="828035"/>
          <a:ext cx="3000000" cy="3000000"/>
        </p:xfrm>
        <a:graphic>
          <a:graphicData uri="http://schemas.openxmlformats.org/drawingml/2006/table">
            <a:tbl>
              <a:tblPr>
                <a:noFill/>
                <a:tableStyleId>{273755AE-9422-4B7B-8273-AC20A451DFE0}</a:tableStyleId>
              </a:tblPr>
              <a:tblGrid>
                <a:gridCol w="1204875"/>
                <a:gridCol w="3087675"/>
                <a:gridCol w="4344475"/>
              </a:tblGrid>
              <a:tr h="267900">
                <a:tc>
                  <a:txBody>
                    <a:bodyPr>
                      <a:noAutofit/>
                    </a:bodyPr>
                    <a:lstStyle/>
                    <a:p>
                      <a:pPr indent="0" lvl="0" marL="0" rtl="0" algn="l">
                        <a:spcBef>
                          <a:spcPts val="0"/>
                        </a:spcBef>
                        <a:spcAft>
                          <a:spcPts val="0"/>
                        </a:spcAft>
                        <a:buNone/>
                      </a:pPr>
                      <a:r>
                        <a:t/>
                      </a:r>
                      <a:endParaRPr sz="700">
                        <a:latin typeface="Roboto"/>
                        <a:ea typeface="Roboto"/>
                        <a:cs typeface="Roboto"/>
                        <a:sym typeface="Roboto"/>
                      </a:endParaRPr>
                    </a:p>
                  </a:txBody>
                  <a:tcPr marT="64275" marB="64275" marR="79500" marL="79500">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US" sz="700">
                          <a:solidFill>
                            <a:srgbClr val="FFFFFF"/>
                          </a:solidFill>
                          <a:latin typeface="Roboto"/>
                          <a:ea typeface="Roboto"/>
                          <a:cs typeface="Roboto"/>
                          <a:sym typeface="Roboto"/>
                        </a:rPr>
                        <a:t>Technology sources of data</a:t>
                      </a:r>
                      <a:endParaRPr sz="700">
                        <a:solidFill>
                          <a:srgbClr val="FFFFFF"/>
                        </a:solidFill>
                        <a:latin typeface="Roboto"/>
                        <a:ea typeface="Roboto"/>
                        <a:cs typeface="Roboto"/>
                        <a:sym typeface="Roboto"/>
                      </a:endParaRPr>
                    </a:p>
                  </a:txBody>
                  <a:tcPr marT="64275" marB="64275" marR="79500" marL="79500">
                    <a:solidFill>
                      <a:srgbClr val="1FBD9F"/>
                    </a:solidFill>
                  </a:tcPr>
                </a:tc>
                <a:tc>
                  <a:txBody>
                    <a:bodyPr>
                      <a:noAutofit/>
                    </a:bodyPr>
                    <a:lstStyle/>
                    <a:p>
                      <a:pPr indent="0" lvl="0" marL="0" rtl="0" algn="l">
                        <a:spcBef>
                          <a:spcPts val="0"/>
                        </a:spcBef>
                        <a:spcAft>
                          <a:spcPts val="0"/>
                        </a:spcAft>
                        <a:buNone/>
                      </a:pPr>
                      <a:r>
                        <a:rPr lang="en-US" sz="700">
                          <a:solidFill>
                            <a:srgbClr val="FFFFFF"/>
                          </a:solidFill>
                          <a:latin typeface="Roboto"/>
                          <a:ea typeface="Roboto"/>
                          <a:cs typeface="Roboto"/>
                          <a:sym typeface="Roboto"/>
                        </a:rPr>
                        <a:t>How to test/verify</a:t>
                      </a:r>
                      <a:endParaRPr sz="700">
                        <a:solidFill>
                          <a:srgbClr val="FFFFFF"/>
                        </a:solidFill>
                        <a:latin typeface="Roboto"/>
                        <a:ea typeface="Roboto"/>
                        <a:cs typeface="Roboto"/>
                        <a:sym typeface="Roboto"/>
                      </a:endParaRPr>
                    </a:p>
                  </a:txBody>
                  <a:tcPr marT="64275" marB="64275" marR="79500" marL="79500">
                    <a:solidFill>
                      <a:srgbClr val="1FBD9F"/>
                    </a:solidFill>
                  </a:tcPr>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Using the Internet Safely</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Proxies - Bluecoat, ZScaler, Websense</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Endpoint - SentinelOne, Carbon Black, Cylance, Symantec, Trend</a:t>
                      </a:r>
                      <a:endParaRPr sz="700">
                        <a:latin typeface="Roboto"/>
                        <a:ea typeface="Roboto"/>
                        <a:cs typeface="Roboto"/>
                        <a:sym typeface="Roboto"/>
                      </a:endParaRPr>
                    </a:p>
                  </a:txBody>
                  <a:tcPr marT="64275" marB="64275" marR="79500" marL="79500"/>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These solutions, if they have an API and results are associated with a user and not a machine or IP will give very good insight into this behavior.</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Phishing of employees</a:t>
                      </a:r>
                      <a:endParaRPr sz="700">
                        <a:latin typeface="Roboto"/>
                        <a:ea typeface="Roboto"/>
                        <a:cs typeface="Roboto"/>
                        <a:sym typeface="Roboto"/>
                      </a:endParaRPr>
                    </a:p>
                  </a:txBody>
                  <a:tcPr marT="64275" marB="64275" marR="79500" marL="79500"/>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Handling Sensitive Information</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Proxies - Bluecoat, ZScaler, Websense</a:t>
                      </a:r>
                      <a:endParaRPr sz="700">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DLP - Vontu</a:t>
                      </a:r>
                      <a:endParaRPr sz="700">
                        <a:latin typeface="Roboto"/>
                        <a:ea typeface="Roboto"/>
                        <a:cs typeface="Roboto"/>
                        <a:sym typeface="Roboto"/>
                      </a:endParaRPr>
                    </a:p>
                    <a:p>
                      <a:pPr indent="0" lvl="0" marL="0" rtl="0" algn="l">
                        <a:spcBef>
                          <a:spcPts val="0"/>
                        </a:spcBef>
                        <a:spcAft>
                          <a:spcPts val="0"/>
                        </a:spcAft>
                        <a:buClr>
                          <a:schemeClr val="dk1"/>
                        </a:buClr>
                        <a:buSzPts val="800"/>
                        <a:buFont typeface="Arial"/>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a:txBody>
                  <a:tcPr marT="64275" marB="64275" marR="79500" marL="79500"/>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These solutions, if they have an API and results are associated with a user and not a machine or IP will give very good insight into this behavior.</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Social Engineering could be done through custom-built tools like phishing/vishing simulations.</a:t>
                      </a:r>
                      <a:endParaRPr sz="700">
                        <a:latin typeface="Roboto"/>
                        <a:ea typeface="Roboto"/>
                        <a:cs typeface="Roboto"/>
                        <a:sym typeface="Roboto"/>
                      </a:endParaRPr>
                    </a:p>
                  </a:txBody>
                  <a:tcPr marT="64275" marB="64275" marR="79500" marL="79500"/>
                </a:tc>
              </a:tr>
              <a:tr h="280450">
                <a:tc>
                  <a:txBody>
                    <a:bodyPr>
                      <a:noAutofit/>
                    </a:bodyPr>
                    <a:lstStyle/>
                    <a:p>
                      <a:pPr indent="0" lvl="0" marL="0" rtl="0" algn="l">
                        <a:spcBef>
                          <a:spcPts val="0"/>
                        </a:spcBef>
                        <a:spcAft>
                          <a:spcPts val="0"/>
                        </a:spcAft>
                        <a:buNone/>
                      </a:pPr>
                      <a:r>
                        <a:rPr lang="en-US" sz="700">
                          <a:latin typeface="Roboto"/>
                          <a:ea typeface="Roboto"/>
                          <a:cs typeface="Roboto"/>
                          <a:sym typeface="Roboto"/>
                        </a:rPr>
                        <a:t>Password Hygiene</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Password Managers - LastPass, Keypass</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Active Directory Hash analysis</a:t>
                      </a:r>
                      <a:endParaRPr sz="700">
                        <a:latin typeface="Roboto"/>
                        <a:ea typeface="Roboto"/>
                        <a:cs typeface="Roboto"/>
                        <a:sym typeface="Roboto"/>
                      </a:endParaRPr>
                    </a:p>
                  </a:txBody>
                  <a:tcPr marT="64275" marB="64275" marR="79500" marL="79500"/>
                </a:tc>
                <a:tc>
                  <a:txBody>
                    <a:bodyPr>
                      <a:noAutofit/>
                    </a:bodyPr>
                    <a:lstStyle/>
                    <a:p>
                      <a:pPr indent="0" lvl="0" marL="0" rtl="0" algn="l">
                        <a:spcBef>
                          <a:spcPts val="0"/>
                        </a:spcBef>
                        <a:spcAft>
                          <a:spcPts val="0"/>
                        </a:spcAft>
                        <a:buNone/>
                      </a:pPr>
                      <a:r>
                        <a:rPr lang="en-US" sz="700">
                          <a:latin typeface="Roboto"/>
                          <a:ea typeface="Roboto"/>
                          <a:cs typeface="Roboto"/>
                          <a:sym typeface="Roboto"/>
                        </a:rPr>
                        <a:t>Looking at exposed password sets and matching against employee names. </a:t>
                      </a:r>
                      <a:endParaRPr sz="700">
                        <a:latin typeface="Roboto"/>
                        <a:ea typeface="Roboto"/>
                        <a:cs typeface="Roboto"/>
                        <a:sym typeface="Roboto"/>
                      </a:endParaRPr>
                    </a:p>
                  </a:txBody>
                  <a:tcPr marT="64275" marB="64275" marR="79500" marL="79500"/>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Protecting Mobile Devices and Information</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Endpoint - Lookout, ESET, Trend, etc</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MDM Vendors - Airwatch, MobileIron, Good, etc</a:t>
                      </a:r>
                      <a:endParaRPr sz="700">
                        <a:latin typeface="Roboto"/>
                        <a:ea typeface="Roboto"/>
                        <a:cs typeface="Roboto"/>
                        <a:sym typeface="Roboto"/>
                      </a:endParaRPr>
                    </a:p>
                  </a:txBody>
                  <a:tcPr marT="64275" marB="64275" marR="79500" marL="79500"/>
                </a:tc>
                <a:tc>
                  <a:txBody>
                    <a:bodyPr>
                      <a:noAutofit/>
                    </a:bodyPr>
                    <a:lstStyle/>
                    <a:p>
                      <a:pPr indent="0" lvl="0" marL="0" rtl="0" algn="l">
                        <a:lnSpc>
                          <a:spcPct val="115000"/>
                        </a:lnSpc>
                        <a:spcBef>
                          <a:spcPts val="0"/>
                        </a:spcBef>
                        <a:spcAft>
                          <a:spcPts val="0"/>
                        </a:spcAft>
                        <a:buNone/>
                      </a:pPr>
                      <a:r>
                        <a:rPr lang="en-US" sz="700">
                          <a:solidFill>
                            <a:schemeClr val="dk1"/>
                          </a:solidFill>
                          <a:latin typeface="Roboto"/>
                          <a:ea typeface="Roboto"/>
                          <a:cs typeface="Roboto"/>
                          <a:sym typeface="Roboto"/>
                        </a:rPr>
                        <a:t>For endpoint malware solutions, if they have an API and results are associated with a user and not a machine or IP it will give very good insight into this behavior.</a:t>
                      </a:r>
                      <a:endParaRPr sz="700">
                        <a:solidFill>
                          <a:schemeClr val="dk1"/>
                        </a:solidFill>
                        <a:latin typeface="Roboto"/>
                        <a:ea typeface="Roboto"/>
                        <a:cs typeface="Roboto"/>
                        <a:sym typeface="Roboto"/>
                      </a:endParaRPr>
                    </a:p>
                  </a:txBody>
                  <a:tcPr marT="64275" marB="64275" marR="79500" marL="79500"/>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Protecting and Disposing of Data Securely</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Proxies - Bluecoat, ZScaler, Websense</a:t>
                      </a:r>
                      <a:endParaRPr sz="700">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DLP - Vontu</a:t>
                      </a:r>
                      <a:endParaRPr sz="700">
                        <a:latin typeface="Roboto"/>
                        <a:ea typeface="Roboto"/>
                        <a:cs typeface="Roboto"/>
                        <a:sym typeface="Roboto"/>
                      </a:endParaRPr>
                    </a:p>
                    <a:p>
                      <a:pPr indent="0" lvl="0" marL="0" rtl="0" algn="l">
                        <a:spcBef>
                          <a:spcPts val="0"/>
                        </a:spcBef>
                        <a:spcAft>
                          <a:spcPts val="0"/>
                        </a:spcAft>
                        <a:buClr>
                          <a:schemeClr val="dk1"/>
                        </a:buClr>
                        <a:buSzPts val="800"/>
                        <a:buFont typeface="Arial"/>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a:txBody>
                  <a:tcPr marT="64275" marB="64275" marR="79500" marL="79500"/>
                </a:tc>
                <a:tc>
                  <a:txBody>
                    <a:bodyPr>
                      <a:noAutofit/>
                    </a:bodyPr>
                    <a:lstStyle/>
                    <a:p>
                      <a:pPr indent="0" lvl="0" marL="0" rtl="0" algn="l">
                        <a:lnSpc>
                          <a:spcPct val="115000"/>
                        </a:lnSpc>
                        <a:spcBef>
                          <a:spcPts val="0"/>
                        </a:spcBef>
                        <a:spcAft>
                          <a:spcPts val="0"/>
                        </a:spcAft>
                        <a:buNone/>
                      </a:pPr>
                      <a:r>
                        <a:rPr lang="en-US" sz="700">
                          <a:solidFill>
                            <a:schemeClr val="dk1"/>
                          </a:solidFill>
                          <a:latin typeface="Roboto"/>
                          <a:ea typeface="Roboto"/>
                          <a:cs typeface="Roboto"/>
                          <a:sym typeface="Roboto"/>
                        </a:rPr>
                        <a:t>Aggregate pentest findings for insecure data storage.</a:t>
                      </a:r>
                      <a:endParaRPr sz="700">
                        <a:solidFill>
                          <a:schemeClr val="dk1"/>
                        </a:solidFill>
                        <a:latin typeface="Roboto"/>
                        <a:ea typeface="Roboto"/>
                        <a:cs typeface="Roboto"/>
                        <a:sym typeface="Roboto"/>
                      </a:endParaRPr>
                    </a:p>
                  </a:txBody>
                  <a:tcPr marT="64275" marB="64275" marR="79500" marL="79500"/>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Protecting Against Physical Risk</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None/>
                      </a:pPr>
                      <a:r>
                        <a:rPr i="1" lang="en-US" sz="700">
                          <a:latin typeface="Roboto"/>
                          <a:ea typeface="Roboto"/>
                          <a:cs typeface="Roboto"/>
                          <a:sym typeface="Roboto"/>
                        </a:rPr>
                        <a:t>N/A</a:t>
                      </a:r>
                      <a:endParaRPr i="1" sz="700">
                        <a:latin typeface="Roboto"/>
                        <a:ea typeface="Roboto"/>
                        <a:cs typeface="Roboto"/>
                        <a:sym typeface="Roboto"/>
                      </a:endParaRPr>
                    </a:p>
                  </a:txBody>
                  <a:tcPr marT="64275" marB="64275" marR="79500" marL="79500"/>
                </a:tc>
                <a:tc>
                  <a:txBody>
                    <a:bodyPr>
                      <a:noAutofit/>
                    </a:bodyPr>
                    <a:lstStyle/>
                    <a:p>
                      <a:pPr indent="0" lvl="0" marL="0" rtl="0" algn="l">
                        <a:lnSpc>
                          <a:spcPct val="115000"/>
                        </a:lnSpc>
                        <a:spcBef>
                          <a:spcPts val="0"/>
                        </a:spcBef>
                        <a:spcAft>
                          <a:spcPts val="0"/>
                        </a:spcAft>
                        <a:buClr>
                          <a:schemeClr val="dk1"/>
                        </a:buClr>
                        <a:buSzPts val="800"/>
                        <a:buFont typeface="Arial"/>
                        <a:buNone/>
                      </a:pPr>
                      <a:r>
                        <a:rPr lang="en-US" sz="700">
                          <a:solidFill>
                            <a:schemeClr val="dk1"/>
                          </a:solidFill>
                          <a:latin typeface="Roboto"/>
                          <a:ea typeface="Roboto"/>
                          <a:cs typeface="Roboto"/>
                          <a:sym typeface="Roboto"/>
                        </a:rPr>
                        <a:t>Manual assessments of unlocked machines, badge surfing, and clean desk policy</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800"/>
                        <a:buFont typeface="Arial"/>
                        <a:buNone/>
                      </a:pPr>
                      <a:r>
                        <a:rPr lang="en-US" sz="700">
                          <a:solidFill>
                            <a:schemeClr val="dk1"/>
                          </a:solidFill>
                          <a:latin typeface="Roboto"/>
                          <a:ea typeface="Roboto"/>
                          <a:cs typeface="Roboto"/>
                          <a:sym typeface="Roboto"/>
                        </a:rPr>
                        <a:t>Video reviews of a set of doors at the same time each week for a period of time.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700">
                          <a:solidFill>
                            <a:schemeClr val="dk1"/>
                          </a:solidFill>
                          <a:latin typeface="Roboto"/>
                          <a:ea typeface="Roboto"/>
                          <a:cs typeface="Roboto"/>
                          <a:sym typeface="Roboto"/>
                        </a:rPr>
                        <a:t>Surveys</a:t>
                      </a:r>
                      <a:endParaRPr sz="700">
                        <a:solidFill>
                          <a:schemeClr val="dk1"/>
                        </a:solidFill>
                        <a:latin typeface="Roboto"/>
                        <a:ea typeface="Roboto"/>
                        <a:cs typeface="Roboto"/>
                        <a:sym typeface="Roboto"/>
                      </a:endParaRPr>
                    </a:p>
                  </a:txBody>
                  <a:tcPr marT="64275" marB="64275" marR="79500" marL="79500"/>
                </a:tc>
              </a:tr>
              <a:tr h="267900">
                <a:tc>
                  <a:txBody>
                    <a:bodyPr>
                      <a:noAutofit/>
                    </a:bodyPr>
                    <a:lstStyle/>
                    <a:p>
                      <a:pPr indent="0" lvl="0" marL="0" rtl="0" algn="l">
                        <a:spcBef>
                          <a:spcPts val="0"/>
                        </a:spcBef>
                        <a:spcAft>
                          <a:spcPts val="0"/>
                        </a:spcAft>
                        <a:buNone/>
                      </a:pPr>
                      <a:r>
                        <a:rPr lang="en-US" sz="700">
                          <a:latin typeface="Roboto"/>
                          <a:ea typeface="Roboto"/>
                          <a:cs typeface="Roboto"/>
                          <a:sym typeface="Roboto"/>
                        </a:rPr>
                        <a:t>Working Safely Outside the Office</a:t>
                      </a:r>
                      <a:endParaRPr sz="700">
                        <a:latin typeface="Roboto"/>
                        <a:ea typeface="Roboto"/>
                        <a:cs typeface="Roboto"/>
                        <a:sym typeface="Roboto"/>
                      </a:endParaRPr>
                    </a:p>
                  </a:txBody>
                  <a:tcPr marT="64275" marB="64275" marR="79500" marL="79500">
                    <a:solidFill>
                      <a:srgbClr val="D8D8D8"/>
                    </a:solidFill>
                  </a:tcPr>
                </a:tc>
                <a:tc>
                  <a:txBody>
                    <a:bodyPr>
                      <a:noAutofit/>
                    </a:bodyPr>
                    <a:lstStyle/>
                    <a:p>
                      <a:pPr indent="0" lvl="0" marL="0" rtl="0" algn="l">
                        <a:spcBef>
                          <a:spcPts val="0"/>
                        </a:spcBef>
                        <a:spcAft>
                          <a:spcPts val="0"/>
                        </a:spcAft>
                        <a:buClr>
                          <a:schemeClr val="dk1"/>
                        </a:buClr>
                        <a:buSzPts val="800"/>
                        <a:buFont typeface="Arial"/>
                        <a:buNone/>
                      </a:pPr>
                      <a:r>
                        <a:rPr i="1" lang="en-US" sz="700">
                          <a:latin typeface="Roboto"/>
                          <a:ea typeface="Roboto"/>
                          <a:cs typeface="Roboto"/>
                          <a:sym typeface="Roboto"/>
                        </a:rPr>
                        <a:t>These only detect bad outcomes, not bad behavior.</a:t>
                      </a:r>
                      <a:endParaRPr i="1" sz="700">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700">
                          <a:latin typeface="Roboto"/>
                          <a:ea typeface="Roboto"/>
                          <a:cs typeface="Roboto"/>
                          <a:sym typeface="Roboto"/>
                        </a:rPr>
                        <a:t>Proxies - Bluecoat, ZScaler, Websense</a:t>
                      </a:r>
                      <a:endParaRPr sz="700">
                        <a:latin typeface="Roboto"/>
                        <a:ea typeface="Roboto"/>
                        <a:cs typeface="Roboto"/>
                        <a:sym typeface="Roboto"/>
                      </a:endParaRPr>
                    </a:p>
                    <a:p>
                      <a:pPr indent="0" lvl="0" marL="0" rtl="0" algn="l">
                        <a:spcBef>
                          <a:spcPts val="0"/>
                        </a:spcBef>
                        <a:spcAft>
                          <a:spcPts val="0"/>
                        </a:spcAft>
                        <a:buNone/>
                      </a:pPr>
                      <a:r>
                        <a:rPr lang="en-US" sz="700">
                          <a:latin typeface="Roboto"/>
                          <a:ea typeface="Roboto"/>
                          <a:cs typeface="Roboto"/>
                          <a:sym typeface="Roboto"/>
                        </a:rPr>
                        <a:t>Endpoint - SentinelOne, Carbon Black, Cylance, Symantec, Trend</a:t>
                      </a:r>
                      <a:endParaRPr sz="700">
                        <a:latin typeface="Roboto"/>
                        <a:ea typeface="Roboto"/>
                        <a:cs typeface="Roboto"/>
                        <a:sym typeface="Roboto"/>
                      </a:endParaRPr>
                    </a:p>
                  </a:txBody>
                  <a:tcPr marT="64275" marB="64275" marR="79500" marL="79500"/>
                </a:tc>
                <a:tc>
                  <a:txBody>
                    <a:bodyPr>
                      <a:noAutofit/>
                    </a:bodyPr>
                    <a:lstStyle/>
                    <a:p>
                      <a:pPr indent="0" lvl="0" marL="0" rtl="0" algn="l">
                        <a:lnSpc>
                          <a:spcPct val="115000"/>
                        </a:lnSpc>
                        <a:spcBef>
                          <a:spcPts val="0"/>
                        </a:spcBef>
                        <a:spcAft>
                          <a:spcPts val="0"/>
                        </a:spcAft>
                        <a:buNone/>
                      </a:pPr>
                      <a:r>
                        <a:rPr lang="en-US" sz="700">
                          <a:solidFill>
                            <a:schemeClr val="dk1"/>
                          </a:solidFill>
                          <a:latin typeface="Roboto"/>
                          <a:ea typeface="Roboto"/>
                          <a:cs typeface="Roboto"/>
                          <a:sym typeface="Roboto"/>
                        </a:rPr>
                        <a:t>Surveys</a:t>
                      </a:r>
                      <a:endParaRPr sz="700">
                        <a:solidFill>
                          <a:schemeClr val="dk1"/>
                        </a:solidFill>
                        <a:latin typeface="Roboto"/>
                        <a:ea typeface="Roboto"/>
                        <a:cs typeface="Roboto"/>
                        <a:sym typeface="Roboto"/>
                      </a:endParaRPr>
                    </a:p>
                  </a:txBody>
                  <a:tcPr marT="64275" marB="64275" marR="79500" marL="79500"/>
                </a:tc>
              </a:tr>
            </a:tbl>
          </a:graphicData>
        </a:graphic>
      </p:graphicFrame>
      <p:cxnSp>
        <p:nvCxnSpPr>
          <p:cNvPr id="457" name="Google Shape;457;p100"/>
          <p:cNvCxnSpPr/>
          <p:nvPr/>
        </p:nvCxnSpPr>
        <p:spPr>
          <a:xfrm>
            <a:off x="296152" y="354006"/>
            <a:ext cx="8601900" cy="27300"/>
          </a:xfrm>
          <a:prstGeom prst="straightConnector1">
            <a:avLst/>
          </a:prstGeom>
          <a:noFill/>
          <a:ln cap="flat" cmpd="sng" w="9525">
            <a:solidFill>
              <a:srgbClr val="58595B"/>
            </a:solidFill>
            <a:prstDash val="solid"/>
            <a:round/>
            <a:headEnd len="med" w="med" type="none"/>
            <a:tailEnd len="med" w="med" type="none"/>
          </a:ln>
        </p:spPr>
      </p:cxnSp>
      <p:sp>
        <p:nvSpPr>
          <p:cNvPr id="458" name="Google Shape;458;p100"/>
          <p:cNvSpPr txBox="1"/>
          <p:nvPr/>
        </p:nvSpPr>
        <p:spPr>
          <a:xfrm>
            <a:off x="6451196" y="108105"/>
            <a:ext cx="2446800" cy="2523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None/>
            </a:pPr>
            <a:r>
              <a:rPr lang="en-US" sz="1100">
                <a:solidFill>
                  <a:srgbClr val="8B90A2"/>
                </a:solidFill>
                <a:latin typeface="Work Sans"/>
                <a:ea typeface="Work Sans"/>
                <a:cs typeface="Work Sans"/>
                <a:sym typeface="Work Sans"/>
              </a:rPr>
              <a:t>Elevate Security |  Datasheet</a:t>
            </a:r>
            <a:endParaRPr sz="1100">
              <a:solidFill>
                <a:srgbClr val="8B90A2"/>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101"/>
          <p:cNvSpPr/>
          <p:nvPr/>
        </p:nvSpPr>
        <p:spPr>
          <a:xfrm>
            <a:off x="0" y="-1"/>
            <a:ext cx="9144000" cy="4857751"/>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45789F"/>
              </a:buClr>
              <a:buSzPts val="1400"/>
              <a:buFont typeface="Calibri"/>
              <a:buNone/>
            </a:pPr>
            <a:r>
              <a:t/>
            </a:r>
            <a:endParaRPr b="0" i="0" sz="1400" u="none" cap="none" strike="noStrike">
              <a:solidFill>
                <a:srgbClr val="45789F"/>
              </a:solidFill>
              <a:latin typeface="Calibri"/>
              <a:ea typeface="Calibri"/>
              <a:cs typeface="Calibri"/>
              <a:sym typeface="Calibri"/>
            </a:endParaRPr>
          </a:p>
        </p:txBody>
      </p:sp>
      <p:sp>
        <p:nvSpPr>
          <p:cNvPr id="464" name="Google Shape;464;p101"/>
          <p:cNvSpPr txBox="1"/>
          <p:nvPr/>
        </p:nvSpPr>
        <p:spPr>
          <a:xfrm>
            <a:off x="1823583" y="1472681"/>
            <a:ext cx="6040074" cy="18973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6000"/>
              <a:buFont typeface="Open Sans"/>
              <a:buNone/>
            </a:pPr>
            <a:r>
              <a:rPr b="1" i="0" lang="en-US" sz="6000" u="none" cap="none" strike="noStrike">
                <a:solidFill>
                  <a:srgbClr val="FFFFFF"/>
                </a:solidFill>
                <a:latin typeface="Roboto"/>
                <a:ea typeface="Roboto"/>
                <a:cs typeface="Roboto"/>
                <a:sym typeface="Roboto"/>
              </a:rPr>
              <a:t>Why aren't they doing it now?!</a:t>
            </a:r>
            <a:endParaRPr sz="11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102"/>
          <p:cNvSpPr txBox="1"/>
          <p:nvPr/>
        </p:nvSpPr>
        <p:spPr>
          <a:xfrm>
            <a:off x="912150" y="3093500"/>
            <a:ext cx="7575900" cy="1383000"/>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2A2D34"/>
              </a:buClr>
              <a:buSzPts val="2900"/>
              <a:buFont typeface="Open Sans"/>
              <a:buNone/>
            </a:pPr>
            <a:r>
              <a:rPr b="1" i="0" lang="en-US" sz="2900" u="none" cap="none" strike="noStrike">
                <a:solidFill>
                  <a:srgbClr val="2A2D34"/>
                </a:solidFill>
                <a:latin typeface="Roboto"/>
                <a:ea typeface="Roboto"/>
                <a:cs typeface="Roboto"/>
                <a:sym typeface="Roboto"/>
              </a:rPr>
              <a:t>“Culture eats strategy for breakfast.”</a:t>
            </a:r>
            <a:endParaRPr sz="1100">
              <a:latin typeface="Roboto"/>
              <a:ea typeface="Roboto"/>
              <a:cs typeface="Roboto"/>
              <a:sym typeface="Roboto"/>
            </a:endParaRPr>
          </a:p>
          <a:p>
            <a:pPr indent="0" lvl="0" marL="0" marR="0" rtl="0" algn="r">
              <a:lnSpc>
                <a:spcPct val="100000"/>
              </a:lnSpc>
              <a:spcBef>
                <a:spcPts val="0"/>
              </a:spcBef>
              <a:spcAft>
                <a:spcPts val="0"/>
              </a:spcAft>
              <a:buClr>
                <a:srgbClr val="535353"/>
              </a:buClr>
              <a:buSzPts val="2900"/>
              <a:buFont typeface="Open Sans"/>
              <a:buNone/>
            </a:pPr>
            <a:r>
              <a:rPr b="1" i="0" lang="en-US" sz="1800" u="none" cap="none" strike="noStrike">
                <a:solidFill>
                  <a:srgbClr val="535353"/>
                </a:solidFill>
                <a:latin typeface="Roboto"/>
                <a:ea typeface="Roboto"/>
                <a:cs typeface="Roboto"/>
                <a:sym typeface="Roboto"/>
              </a:rPr>
              <a:t>-Peter Drucker</a:t>
            </a:r>
            <a:endParaRPr sz="1800">
              <a:latin typeface="Roboto"/>
              <a:ea typeface="Roboto"/>
              <a:cs typeface="Roboto"/>
              <a:sym typeface="Roboto"/>
            </a:endParaRPr>
          </a:p>
        </p:txBody>
      </p:sp>
      <p:pic>
        <p:nvPicPr>
          <p:cNvPr descr="Image" id="470" name="Google Shape;470;p102"/>
          <p:cNvPicPr preferRelativeResize="0"/>
          <p:nvPr/>
        </p:nvPicPr>
        <p:blipFill rotWithShape="1">
          <a:blip r:embed="rId3">
            <a:alphaModFix/>
          </a:blip>
          <a:srcRect b="0" l="0" r="0" t="0"/>
          <a:stretch/>
        </p:blipFill>
        <p:spPr>
          <a:xfrm>
            <a:off x="282574" y="-4762"/>
            <a:ext cx="5038779" cy="2716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grpSp>
        <p:nvGrpSpPr>
          <p:cNvPr id="475" name="Google Shape;475;p103"/>
          <p:cNvGrpSpPr/>
          <p:nvPr/>
        </p:nvGrpSpPr>
        <p:grpSpPr>
          <a:xfrm>
            <a:off x="4575590" y="-15619"/>
            <a:ext cx="4388366" cy="4382175"/>
            <a:chOff x="0" y="0"/>
            <a:chExt cx="5851153" cy="5842897"/>
          </a:xfrm>
        </p:grpSpPr>
        <p:pic>
          <p:nvPicPr>
            <p:cNvPr descr="Shape 462" id="476" name="Google Shape;476;p103"/>
            <p:cNvPicPr preferRelativeResize="0"/>
            <p:nvPr/>
          </p:nvPicPr>
          <p:blipFill rotWithShape="1">
            <a:blip r:embed="rId3">
              <a:alphaModFix/>
            </a:blip>
            <a:srcRect b="0" l="11084" r="13810" t="0"/>
            <a:stretch/>
          </p:blipFill>
          <p:spPr>
            <a:xfrm>
              <a:off x="0" y="0"/>
              <a:ext cx="5851153" cy="5842897"/>
            </a:xfrm>
            <a:prstGeom prst="rect">
              <a:avLst/>
            </a:prstGeom>
            <a:noFill/>
            <a:ln>
              <a:noFill/>
            </a:ln>
          </p:spPr>
        </p:pic>
        <p:sp>
          <p:nvSpPr>
            <p:cNvPr id="477" name="Google Shape;477;p103"/>
            <p:cNvSpPr txBox="1"/>
            <p:nvPr/>
          </p:nvSpPr>
          <p:spPr>
            <a:xfrm>
              <a:off x="1943746" y="3904259"/>
              <a:ext cx="2006100" cy="6405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1800"/>
                <a:buFont typeface="Helvetica Neue Light"/>
                <a:buNone/>
              </a:pPr>
              <a:r>
                <a:rPr i="0" lang="en-US" sz="1600" u="none" cap="none" strike="noStrike">
                  <a:solidFill>
                    <a:srgbClr val="434343"/>
                  </a:solidFill>
                  <a:latin typeface="Helvetica Neue Light"/>
                  <a:ea typeface="Helvetica Neue Light"/>
                  <a:cs typeface="Helvetica Neue Light"/>
                  <a:sym typeface="Helvetica Neue Light"/>
                </a:rPr>
                <a:t>Experiences</a:t>
              </a:r>
              <a:endParaRPr sz="1600">
                <a:solidFill>
                  <a:srgbClr val="434343"/>
                </a:solidFill>
              </a:endParaRPr>
            </a:p>
          </p:txBody>
        </p:sp>
      </p:grpSp>
      <p:sp>
        <p:nvSpPr>
          <p:cNvPr id="478" name="Google Shape;478;p103"/>
          <p:cNvSpPr txBox="1"/>
          <p:nvPr>
            <p:ph idx="4294967295" type="body"/>
          </p:nvPr>
        </p:nvSpPr>
        <p:spPr>
          <a:xfrm>
            <a:off x="528041" y="1368215"/>
            <a:ext cx="4305300" cy="2561100"/>
          </a:xfrm>
          <a:prstGeom prst="rect">
            <a:avLst/>
          </a:prstGeom>
          <a:noFill/>
          <a:ln>
            <a:noFill/>
          </a:ln>
        </p:spPr>
        <p:txBody>
          <a:bodyPr anchorCtr="0" anchor="ctr" bIns="68550" lIns="68550" spcFirstLastPara="1" rIns="68550" wrap="square" tIns="68550">
            <a:noAutofit/>
          </a:bodyPr>
          <a:lstStyle/>
          <a:p>
            <a:pPr indent="-203200" lvl="0" marL="279400" rtl="0" algn="l">
              <a:lnSpc>
                <a:spcPct val="150000"/>
              </a:lnSpc>
              <a:spcBef>
                <a:spcPts val="0"/>
              </a:spcBef>
              <a:spcAft>
                <a:spcPts val="0"/>
              </a:spcAft>
              <a:buClr>
                <a:srgbClr val="000000"/>
              </a:buClr>
              <a:buSzPts val="1400"/>
              <a:buFont typeface="Roboto"/>
              <a:buChar char="●"/>
            </a:pPr>
            <a:r>
              <a:rPr lang="en-US" sz="1400">
                <a:solidFill>
                  <a:srgbClr val="535353"/>
                </a:solidFill>
                <a:latin typeface="Roboto"/>
                <a:ea typeface="Roboto"/>
                <a:cs typeface="Roboto"/>
                <a:sym typeface="Roboto"/>
              </a:rPr>
              <a:t>“The way we do things around here...”</a:t>
            </a:r>
            <a:endParaRPr sz="1400">
              <a:latin typeface="Roboto"/>
              <a:ea typeface="Roboto"/>
              <a:cs typeface="Roboto"/>
              <a:sym typeface="Roboto"/>
            </a:endParaRPr>
          </a:p>
          <a:p>
            <a:pPr indent="-203200" lvl="0" marL="279400" rtl="0" algn="l">
              <a:lnSpc>
                <a:spcPct val="150000"/>
              </a:lnSpc>
              <a:spcBef>
                <a:spcPts val="0"/>
              </a:spcBef>
              <a:spcAft>
                <a:spcPts val="0"/>
              </a:spcAft>
              <a:buClr>
                <a:srgbClr val="000000"/>
              </a:buClr>
              <a:buSzPts val="1400"/>
              <a:buFont typeface="Roboto"/>
              <a:buChar char="●"/>
            </a:pPr>
            <a:r>
              <a:rPr lang="en-US" sz="1400">
                <a:solidFill>
                  <a:srgbClr val="535353"/>
                </a:solidFill>
                <a:latin typeface="Roboto"/>
                <a:ea typeface="Roboto"/>
                <a:cs typeface="Roboto"/>
                <a:sym typeface="Roboto"/>
              </a:rPr>
              <a:t>Invisible until you clash with a different one</a:t>
            </a:r>
            <a:endParaRPr sz="1400">
              <a:latin typeface="Roboto"/>
              <a:ea typeface="Roboto"/>
              <a:cs typeface="Roboto"/>
              <a:sym typeface="Roboto"/>
            </a:endParaRPr>
          </a:p>
          <a:p>
            <a:pPr indent="-203200" lvl="0" marL="279400" rtl="0" algn="l">
              <a:lnSpc>
                <a:spcPct val="150000"/>
              </a:lnSpc>
              <a:spcBef>
                <a:spcPts val="0"/>
              </a:spcBef>
              <a:spcAft>
                <a:spcPts val="0"/>
              </a:spcAft>
              <a:buClr>
                <a:srgbClr val="000000"/>
              </a:buClr>
              <a:buSzPts val="1400"/>
              <a:buFont typeface="Roboto"/>
              <a:buChar char="●"/>
            </a:pPr>
            <a:r>
              <a:rPr lang="en-US" sz="1400">
                <a:solidFill>
                  <a:srgbClr val="535353"/>
                </a:solidFill>
                <a:latin typeface="Roboto"/>
                <a:ea typeface="Roboto"/>
                <a:cs typeface="Roboto"/>
                <a:sym typeface="Roboto"/>
              </a:rPr>
              <a:t>Incredibly hard to change unless you are starting one from scratch... </a:t>
            </a:r>
            <a:endParaRPr sz="1400">
              <a:latin typeface="Roboto"/>
              <a:ea typeface="Roboto"/>
              <a:cs typeface="Roboto"/>
              <a:sym typeface="Roboto"/>
            </a:endParaRPr>
          </a:p>
          <a:p>
            <a:pPr indent="-203200" lvl="0" marL="279400" rtl="0" algn="l">
              <a:lnSpc>
                <a:spcPct val="150000"/>
              </a:lnSpc>
              <a:spcBef>
                <a:spcPts val="0"/>
              </a:spcBef>
              <a:spcAft>
                <a:spcPts val="0"/>
              </a:spcAft>
              <a:buClr>
                <a:srgbClr val="000000"/>
              </a:buClr>
              <a:buSzPts val="1400"/>
              <a:buFont typeface="Roboto"/>
              <a:buChar char="●"/>
            </a:pPr>
            <a:r>
              <a:rPr lang="en-US" sz="1400">
                <a:solidFill>
                  <a:srgbClr val="535353"/>
                </a:solidFill>
                <a:latin typeface="Roboto"/>
                <a:ea typeface="Roboto"/>
                <a:cs typeface="Roboto"/>
                <a:sym typeface="Roboto"/>
              </a:rPr>
              <a:t>Our experiences shape our beliefs, values, assumptions.</a:t>
            </a:r>
            <a:endParaRPr sz="1400">
              <a:latin typeface="Roboto"/>
              <a:ea typeface="Roboto"/>
              <a:cs typeface="Roboto"/>
              <a:sym typeface="Roboto"/>
            </a:endParaRPr>
          </a:p>
          <a:p>
            <a:pPr indent="0" lvl="0" marL="0" rtl="0" algn="l">
              <a:lnSpc>
                <a:spcPct val="100000"/>
              </a:lnSpc>
              <a:spcBef>
                <a:spcPts val="0"/>
              </a:spcBef>
              <a:spcAft>
                <a:spcPts val="0"/>
              </a:spcAft>
              <a:buClr>
                <a:srgbClr val="535353"/>
              </a:buClr>
              <a:buSzPts val="1300"/>
              <a:buFont typeface="Helvetica Neue"/>
              <a:buNone/>
            </a:pPr>
            <a:r>
              <a:t/>
            </a:r>
            <a:endParaRPr sz="1300">
              <a:solidFill>
                <a:srgbClr val="535353"/>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535353"/>
              </a:buClr>
              <a:buSzPts val="1300"/>
              <a:buFont typeface="Helvetica Neue"/>
              <a:buNone/>
            </a:pPr>
            <a:r>
              <a:rPr lang="en-US" sz="1300">
                <a:solidFill>
                  <a:srgbClr val="535353"/>
                </a:solidFill>
                <a:latin typeface="Helvetica Neue"/>
                <a:ea typeface="Helvetica Neue"/>
                <a:cs typeface="Helvetica Neue"/>
                <a:sym typeface="Helvetica Neue"/>
              </a:rPr>
              <a:t>				</a:t>
            </a:r>
            <a:endParaRPr sz="1100"/>
          </a:p>
          <a:p>
            <a:pPr indent="0" lvl="0" marL="0" rtl="0" algn="l">
              <a:lnSpc>
                <a:spcPct val="100000"/>
              </a:lnSpc>
              <a:spcBef>
                <a:spcPts val="0"/>
              </a:spcBef>
              <a:spcAft>
                <a:spcPts val="0"/>
              </a:spcAft>
              <a:buClr>
                <a:srgbClr val="FFFFFF"/>
              </a:buClr>
              <a:buSzPts val="900"/>
              <a:buFont typeface="Arial"/>
              <a:buNone/>
            </a:pPr>
            <a:r>
              <a:rPr lang="en-US" sz="900">
                <a:solidFill>
                  <a:srgbClr val="FFFFFF"/>
                </a:solidFill>
              </a:rPr>
              <a:t>			</a:t>
            </a:r>
            <a:endParaRPr sz="1100"/>
          </a:p>
          <a:p>
            <a:pPr indent="0" lvl="0" marL="0" rtl="0" algn="l">
              <a:lnSpc>
                <a:spcPct val="100000"/>
              </a:lnSpc>
              <a:spcBef>
                <a:spcPts val="0"/>
              </a:spcBef>
              <a:spcAft>
                <a:spcPts val="0"/>
              </a:spcAft>
              <a:buClr>
                <a:srgbClr val="FFFFFF"/>
              </a:buClr>
              <a:buSzPts val="800"/>
              <a:buFont typeface="Arial"/>
              <a:buNone/>
            </a:pPr>
            <a:r>
              <a:rPr lang="en-US" sz="800">
                <a:solidFill>
                  <a:srgbClr val="FFFFFF"/>
                </a:solidFill>
              </a:rPr>
              <a:t>		</a:t>
            </a:r>
            <a:endParaRPr sz="1100"/>
          </a:p>
        </p:txBody>
      </p:sp>
      <p:sp>
        <p:nvSpPr>
          <p:cNvPr id="479" name="Google Shape;479;p103"/>
          <p:cNvSpPr txBox="1"/>
          <p:nvPr/>
        </p:nvSpPr>
        <p:spPr>
          <a:xfrm>
            <a:off x="621518" y="466906"/>
            <a:ext cx="4388365" cy="5448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Open Sans"/>
                <a:ea typeface="Open Sans"/>
                <a:cs typeface="Open Sans"/>
                <a:sym typeface="Open Sans"/>
              </a:rPr>
              <a:t>What is </a:t>
            </a:r>
            <a:r>
              <a:rPr b="0" i="0" lang="en-US" sz="3200" u="none" cap="none" strike="noStrike">
                <a:solidFill>
                  <a:srgbClr val="535353"/>
                </a:solidFill>
                <a:latin typeface="Open Sans"/>
                <a:ea typeface="Open Sans"/>
                <a:cs typeface="Open Sans"/>
                <a:sym typeface="Open Sans"/>
              </a:rPr>
              <a:t>Culture</a:t>
            </a:r>
            <a:endParaRPr sz="1100"/>
          </a:p>
        </p:txBody>
      </p:sp>
      <p:sp>
        <p:nvSpPr>
          <p:cNvPr id="480" name="Google Shape;480;p103"/>
          <p:cNvSpPr/>
          <p:nvPr/>
        </p:nvSpPr>
        <p:spPr>
          <a:xfrm>
            <a:off x="742178" y="1065374"/>
            <a:ext cx="384049" cy="2057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104"/>
          <p:cNvSpPr/>
          <p:nvPr/>
        </p:nvSpPr>
        <p:spPr>
          <a:xfrm>
            <a:off x="-1" y="-1"/>
            <a:ext cx="9064026" cy="2428876"/>
          </a:xfrm>
          <a:prstGeom prst="rect">
            <a:avLst/>
          </a:prstGeom>
          <a:solidFill>
            <a:schemeClr val="accent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86" name="Google Shape;486;p104"/>
          <p:cNvGrpSpPr/>
          <p:nvPr/>
        </p:nvGrpSpPr>
        <p:grpSpPr>
          <a:xfrm>
            <a:off x="819150" y="546152"/>
            <a:ext cx="4572000" cy="1336570"/>
            <a:chOff x="0" y="-1"/>
            <a:chExt cx="6096000" cy="1782092"/>
          </a:xfrm>
        </p:grpSpPr>
        <p:sp>
          <p:nvSpPr>
            <p:cNvPr id="487" name="Google Shape;487;p104"/>
            <p:cNvSpPr txBox="1"/>
            <p:nvPr/>
          </p:nvSpPr>
          <p:spPr>
            <a:xfrm>
              <a:off x="0" y="386000"/>
              <a:ext cx="6096000" cy="72640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3200"/>
                <a:buFont typeface="Open Sans"/>
                <a:buNone/>
              </a:pPr>
              <a:r>
                <a:rPr b="1" i="0" lang="en-US" sz="3200" u="none" cap="none" strike="noStrike">
                  <a:solidFill>
                    <a:srgbClr val="FFFFFF"/>
                  </a:solidFill>
                  <a:latin typeface="Open Sans"/>
                  <a:ea typeface="Open Sans"/>
                  <a:cs typeface="Open Sans"/>
                  <a:sym typeface="Open Sans"/>
                </a:rPr>
                <a:t>Competing Priorities</a:t>
              </a:r>
              <a:endParaRPr sz="1100"/>
            </a:p>
          </p:txBody>
        </p:sp>
        <p:sp>
          <p:nvSpPr>
            <p:cNvPr id="488" name="Google Shape;488;p104"/>
            <p:cNvSpPr/>
            <p:nvPr/>
          </p:nvSpPr>
          <p:spPr>
            <a:xfrm>
              <a:off x="2791966" y="1754659"/>
              <a:ext cx="512065" cy="27432"/>
            </a:xfrm>
            <a:prstGeom prst="rect">
              <a:avLst/>
            </a:prstGeom>
            <a:solidFill>
              <a:srgbClr val="2A2D34">
                <a:alpha val="26274"/>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9" name="Google Shape;489;p104"/>
            <p:cNvSpPr/>
            <p:nvPr/>
          </p:nvSpPr>
          <p:spPr>
            <a:xfrm>
              <a:off x="2791966" y="-1"/>
              <a:ext cx="512065" cy="27433"/>
            </a:xfrm>
            <a:prstGeom prst="rect">
              <a:avLst/>
            </a:prstGeom>
            <a:solidFill>
              <a:srgbClr val="2A2D34">
                <a:alpha val="26274"/>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Shape 487" id="490" name="Google Shape;490;p104"/>
          <p:cNvPicPr preferRelativeResize="0"/>
          <p:nvPr/>
        </p:nvPicPr>
        <p:blipFill rotWithShape="1">
          <a:blip r:embed="rId3">
            <a:alphaModFix/>
          </a:blip>
          <a:srcRect b="4448" l="12493" r="8648" t="26916"/>
          <a:stretch/>
        </p:blipFill>
        <p:spPr>
          <a:xfrm>
            <a:off x="-83294" y="2420975"/>
            <a:ext cx="3204633" cy="2463696"/>
          </a:xfrm>
          <a:prstGeom prst="rect">
            <a:avLst/>
          </a:prstGeom>
          <a:noFill/>
          <a:ln>
            <a:noFill/>
          </a:ln>
        </p:spPr>
      </p:pic>
      <p:pic>
        <p:nvPicPr>
          <p:cNvPr descr="Shape 488" id="491" name="Google Shape;491;p104"/>
          <p:cNvPicPr preferRelativeResize="0"/>
          <p:nvPr/>
        </p:nvPicPr>
        <p:blipFill rotWithShape="1">
          <a:blip r:embed="rId4">
            <a:alphaModFix/>
          </a:blip>
          <a:srcRect b="0" l="0" r="0" t="0"/>
          <a:stretch/>
        </p:blipFill>
        <p:spPr>
          <a:xfrm>
            <a:off x="2864765" y="2623243"/>
            <a:ext cx="3543891" cy="2059121"/>
          </a:xfrm>
          <a:prstGeom prst="rect">
            <a:avLst/>
          </a:prstGeom>
          <a:noFill/>
          <a:ln>
            <a:noFill/>
          </a:ln>
        </p:spPr>
      </p:pic>
      <p:sp>
        <p:nvSpPr>
          <p:cNvPr id="492" name="Google Shape;492;p104"/>
          <p:cNvSpPr txBox="1"/>
          <p:nvPr/>
        </p:nvSpPr>
        <p:spPr>
          <a:xfrm>
            <a:off x="819150" y="1332175"/>
            <a:ext cx="4572000" cy="27810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1400"/>
              <a:buFont typeface="Open Sans"/>
              <a:buNone/>
            </a:pPr>
            <a:r>
              <a:rPr b="0" i="0" lang="en-US" sz="1400" u="none" cap="none" strike="noStrike">
                <a:solidFill>
                  <a:srgbClr val="FFFFFF"/>
                </a:solidFill>
                <a:latin typeface="Open Sans"/>
                <a:ea typeface="Open Sans"/>
                <a:cs typeface="Open Sans"/>
                <a:sym typeface="Open Sans"/>
              </a:rPr>
              <a:t>Pick two</a:t>
            </a:r>
            <a:endParaRPr sz="1100"/>
          </a:p>
        </p:txBody>
      </p:sp>
      <p:pic>
        <p:nvPicPr>
          <p:cNvPr descr="Shape 664" id="493" name="Google Shape;493;p104"/>
          <p:cNvPicPr preferRelativeResize="0"/>
          <p:nvPr/>
        </p:nvPicPr>
        <p:blipFill rotWithShape="1">
          <a:blip r:embed="rId5">
            <a:alphaModFix/>
          </a:blip>
          <a:srcRect b="0" l="17857" r="0" t="0"/>
          <a:stretch/>
        </p:blipFill>
        <p:spPr>
          <a:xfrm>
            <a:off x="6200001" y="0"/>
            <a:ext cx="5341749" cy="486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grpSp>
        <p:nvGrpSpPr>
          <p:cNvPr id="498" name="Google Shape;498;p105"/>
          <p:cNvGrpSpPr/>
          <p:nvPr/>
        </p:nvGrpSpPr>
        <p:grpSpPr>
          <a:xfrm>
            <a:off x="383849" y="-10219"/>
            <a:ext cx="8376302" cy="4703993"/>
            <a:chOff x="0" y="0"/>
            <a:chExt cx="11168400" cy="6271989"/>
          </a:xfrm>
        </p:grpSpPr>
        <p:sp>
          <p:nvSpPr>
            <p:cNvPr id="499" name="Google Shape;499;p105"/>
            <p:cNvSpPr/>
            <p:nvPr/>
          </p:nvSpPr>
          <p:spPr>
            <a:xfrm>
              <a:off x="0" y="127200"/>
              <a:ext cx="10072801" cy="5651601"/>
            </a:xfrm>
            <a:custGeom>
              <a:rect b="b" l="l" r="r" t="t"/>
              <a:pathLst>
                <a:path extrusionOk="0" h="21600" w="21600">
                  <a:moveTo>
                    <a:pt x="0" y="21600"/>
                  </a:moveTo>
                  <a:lnTo>
                    <a:pt x="21600" y="0"/>
                  </a:lnTo>
                  <a:lnTo>
                    <a:pt x="21600" y="21600"/>
                  </a:lnTo>
                  <a:close/>
                </a:path>
              </a:pathLst>
            </a:custGeom>
            <a:solidFill>
              <a:schemeClr val="accent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0" name="Google Shape;500;p105"/>
            <p:cNvSpPr/>
            <p:nvPr/>
          </p:nvSpPr>
          <p:spPr>
            <a:xfrm flipH="1" rot="-5400000">
              <a:off x="3746895" y="3648569"/>
              <a:ext cx="1778801" cy="2049612"/>
            </a:xfrm>
            <a:custGeom>
              <a:rect b="b" l="l" r="r" t="t"/>
              <a:pathLst>
                <a:path extrusionOk="0" h="21600" w="21600">
                  <a:moveTo>
                    <a:pt x="21600" y="0"/>
                  </a:moveTo>
                  <a:cubicBezTo>
                    <a:pt x="21600" y="11929"/>
                    <a:pt x="16765" y="21600"/>
                    <a:pt x="10800" y="21600"/>
                  </a:cubicBezTo>
                  <a:cubicBezTo>
                    <a:pt x="4835" y="21600"/>
                    <a:pt x="0" y="11929"/>
                    <a:pt x="0" y="0"/>
                  </a:cubicBezTo>
                  <a:lnTo>
                    <a:pt x="10800" y="0"/>
                  </a:lnTo>
                  <a:close/>
                </a:path>
              </a:pathLst>
            </a:custGeom>
            <a:solidFill>
              <a:srgbClr val="EFEFEF"/>
            </a:solidFill>
            <a:ln cap="flat" cmpd="sng" w="12700">
              <a:solidFill>
                <a:srgbClr val="000000">
                  <a:alpha val="0"/>
                </a:srgbClr>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1" name="Google Shape;501;p105"/>
            <p:cNvSpPr/>
            <p:nvPr/>
          </p:nvSpPr>
          <p:spPr>
            <a:xfrm rot="5400000">
              <a:off x="7265759" y="3571709"/>
              <a:ext cx="1778801" cy="1859593"/>
            </a:xfrm>
            <a:custGeom>
              <a:rect b="b" l="l" r="r" t="t"/>
              <a:pathLst>
                <a:path extrusionOk="0" h="21600" w="21600">
                  <a:moveTo>
                    <a:pt x="21600" y="0"/>
                  </a:moveTo>
                  <a:cubicBezTo>
                    <a:pt x="21600" y="11929"/>
                    <a:pt x="16765" y="21600"/>
                    <a:pt x="10800" y="21600"/>
                  </a:cubicBezTo>
                  <a:cubicBezTo>
                    <a:pt x="4835" y="21600"/>
                    <a:pt x="0" y="11929"/>
                    <a:pt x="0" y="0"/>
                  </a:cubicBezTo>
                  <a:lnTo>
                    <a:pt x="10800" y="0"/>
                  </a:lnTo>
                  <a:close/>
                </a:path>
              </a:pathLst>
            </a:custGeom>
            <a:solidFill>
              <a:srgbClr val="EFEFE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2" name="Google Shape;502;p105"/>
            <p:cNvSpPr/>
            <p:nvPr/>
          </p:nvSpPr>
          <p:spPr>
            <a:xfrm flipH="1">
              <a:off x="5913809" y="3420319"/>
              <a:ext cx="987103" cy="1976937"/>
            </a:xfrm>
            <a:custGeom>
              <a:rect b="b" l="l" r="r" t="t"/>
              <a:pathLst>
                <a:path extrusionOk="0" h="21600" w="21600">
                  <a:moveTo>
                    <a:pt x="14249" y="3901"/>
                  </a:moveTo>
                  <a:lnTo>
                    <a:pt x="6991" y="3901"/>
                  </a:lnTo>
                  <a:lnTo>
                    <a:pt x="6771" y="3911"/>
                  </a:lnTo>
                  <a:lnTo>
                    <a:pt x="6558" y="3925"/>
                  </a:lnTo>
                  <a:lnTo>
                    <a:pt x="6350" y="3946"/>
                  </a:lnTo>
                  <a:lnTo>
                    <a:pt x="6150" y="3968"/>
                  </a:lnTo>
                  <a:lnTo>
                    <a:pt x="5958" y="3996"/>
                  </a:lnTo>
                  <a:lnTo>
                    <a:pt x="5764" y="4030"/>
                  </a:lnTo>
                  <a:lnTo>
                    <a:pt x="5584" y="4064"/>
                  </a:lnTo>
                  <a:lnTo>
                    <a:pt x="5410" y="4105"/>
                  </a:lnTo>
                  <a:lnTo>
                    <a:pt x="5236" y="4150"/>
                  </a:lnTo>
                  <a:lnTo>
                    <a:pt x="5070" y="4197"/>
                  </a:lnTo>
                  <a:lnTo>
                    <a:pt x="4917" y="4247"/>
                  </a:lnTo>
                  <a:lnTo>
                    <a:pt x="4763" y="4299"/>
                  </a:lnTo>
                  <a:lnTo>
                    <a:pt x="4616" y="4357"/>
                  </a:lnTo>
                  <a:lnTo>
                    <a:pt x="4476" y="4414"/>
                  </a:lnTo>
                  <a:lnTo>
                    <a:pt x="4343" y="4472"/>
                  </a:lnTo>
                  <a:lnTo>
                    <a:pt x="4217" y="4533"/>
                  </a:lnTo>
                  <a:lnTo>
                    <a:pt x="4096" y="4598"/>
                  </a:lnTo>
                  <a:lnTo>
                    <a:pt x="3983" y="4658"/>
                  </a:lnTo>
                  <a:lnTo>
                    <a:pt x="3869" y="4723"/>
                  </a:lnTo>
                  <a:lnTo>
                    <a:pt x="3768" y="4788"/>
                  </a:lnTo>
                  <a:lnTo>
                    <a:pt x="3669" y="4856"/>
                  </a:lnTo>
                  <a:lnTo>
                    <a:pt x="3582" y="4920"/>
                  </a:lnTo>
                  <a:lnTo>
                    <a:pt x="3495" y="4985"/>
                  </a:lnTo>
                  <a:lnTo>
                    <a:pt x="3423" y="5050"/>
                  </a:lnTo>
                  <a:lnTo>
                    <a:pt x="3348" y="5115"/>
                  </a:lnTo>
                  <a:lnTo>
                    <a:pt x="3289" y="5178"/>
                  </a:lnTo>
                  <a:lnTo>
                    <a:pt x="3229" y="5240"/>
                  </a:lnTo>
                  <a:lnTo>
                    <a:pt x="3176" y="5301"/>
                  </a:lnTo>
                  <a:lnTo>
                    <a:pt x="3130" y="5359"/>
                  </a:lnTo>
                  <a:lnTo>
                    <a:pt x="3089" y="5416"/>
                  </a:lnTo>
                  <a:lnTo>
                    <a:pt x="3055" y="5468"/>
                  </a:lnTo>
                  <a:lnTo>
                    <a:pt x="87" y="10447"/>
                  </a:lnTo>
                  <a:lnTo>
                    <a:pt x="60" y="10494"/>
                  </a:lnTo>
                  <a:lnTo>
                    <a:pt x="40" y="10546"/>
                  </a:lnTo>
                  <a:lnTo>
                    <a:pt x="26" y="10593"/>
                  </a:lnTo>
                  <a:lnTo>
                    <a:pt x="14" y="10640"/>
                  </a:lnTo>
                  <a:lnTo>
                    <a:pt x="0" y="10685"/>
                  </a:lnTo>
                  <a:lnTo>
                    <a:pt x="0" y="10813"/>
                  </a:lnTo>
                  <a:lnTo>
                    <a:pt x="14" y="10857"/>
                  </a:lnTo>
                  <a:lnTo>
                    <a:pt x="20" y="10894"/>
                  </a:lnTo>
                  <a:lnTo>
                    <a:pt x="60" y="10972"/>
                  </a:lnTo>
                  <a:lnTo>
                    <a:pt x="107" y="11044"/>
                  </a:lnTo>
                  <a:lnTo>
                    <a:pt x="168" y="11112"/>
                  </a:lnTo>
                  <a:lnTo>
                    <a:pt x="234" y="11176"/>
                  </a:lnTo>
                  <a:lnTo>
                    <a:pt x="319" y="11234"/>
                  </a:lnTo>
                  <a:lnTo>
                    <a:pt x="406" y="11285"/>
                  </a:lnTo>
                  <a:lnTo>
                    <a:pt x="507" y="11333"/>
                  </a:lnTo>
                  <a:lnTo>
                    <a:pt x="621" y="11374"/>
                  </a:lnTo>
                  <a:lnTo>
                    <a:pt x="734" y="11408"/>
                  </a:lnTo>
                  <a:lnTo>
                    <a:pt x="853" y="11439"/>
                  </a:lnTo>
                  <a:lnTo>
                    <a:pt x="974" y="11462"/>
                  </a:lnTo>
                  <a:lnTo>
                    <a:pt x="1108" y="11479"/>
                  </a:lnTo>
                  <a:lnTo>
                    <a:pt x="1235" y="11489"/>
                  </a:lnTo>
                  <a:lnTo>
                    <a:pt x="1367" y="11496"/>
                  </a:lnTo>
                  <a:lnTo>
                    <a:pt x="1502" y="11496"/>
                  </a:lnTo>
                  <a:lnTo>
                    <a:pt x="1634" y="11486"/>
                  </a:lnTo>
                  <a:lnTo>
                    <a:pt x="1769" y="11473"/>
                  </a:lnTo>
                  <a:lnTo>
                    <a:pt x="1894" y="11452"/>
                  </a:lnTo>
                  <a:lnTo>
                    <a:pt x="2022" y="11421"/>
                  </a:lnTo>
                  <a:lnTo>
                    <a:pt x="2147" y="11387"/>
                  </a:lnTo>
                  <a:lnTo>
                    <a:pt x="2262" y="11343"/>
                  </a:lnTo>
                  <a:lnTo>
                    <a:pt x="2375" y="11292"/>
                  </a:lnTo>
                  <a:lnTo>
                    <a:pt x="2474" y="11234"/>
                  </a:lnTo>
                  <a:lnTo>
                    <a:pt x="2521" y="11204"/>
                  </a:lnTo>
                  <a:lnTo>
                    <a:pt x="2568" y="11170"/>
                  </a:lnTo>
                  <a:lnTo>
                    <a:pt x="2616" y="11133"/>
                  </a:lnTo>
                  <a:lnTo>
                    <a:pt x="2654" y="11095"/>
                  </a:lnTo>
                  <a:lnTo>
                    <a:pt x="2695" y="11057"/>
                  </a:lnTo>
                  <a:lnTo>
                    <a:pt x="2735" y="11016"/>
                  </a:lnTo>
                  <a:lnTo>
                    <a:pt x="2770" y="10972"/>
                  </a:lnTo>
                  <a:lnTo>
                    <a:pt x="2796" y="10925"/>
                  </a:lnTo>
                  <a:lnTo>
                    <a:pt x="5477" y="6348"/>
                  </a:lnTo>
                  <a:lnTo>
                    <a:pt x="6944" y="6348"/>
                  </a:lnTo>
                  <a:lnTo>
                    <a:pt x="2515" y="14463"/>
                  </a:lnTo>
                  <a:lnTo>
                    <a:pt x="6791" y="14463"/>
                  </a:lnTo>
                  <a:lnTo>
                    <a:pt x="6791" y="20832"/>
                  </a:lnTo>
                  <a:lnTo>
                    <a:pt x="6805" y="20879"/>
                  </a:lnTo>
                  <a:lnTo>
                    <a:pt x="6811" y="20926"/>
                  </a:lnTo>
                  <a:lnTo>
                    <a:pt x="6831" y="20975"/>
                  </a:lnTo>
                  <a:lnTo>
                    <a:pt x="6845" y="21019"/>
                  </a:lnTo>
                  <a:lnTo>
                    <a:pt x="6872" y="21059"/>
                  </a:lnTo>
                  <a:lnTo>
                    <a:pt x="6898" y="21100"/>
                  </a:lnTo>
                  <a:lnTo>
                    <a:pt x="6932" y="21141"/>
                  </a:lnTo>
                  <a:lnTo>
                    <a:pt x="6965" y="21179"/>
                  </a:lnTo>
                  <a:lnTo>
                    <a:pt x="7005" y="21213"/>
                  </a:lnTo>
                  <a:lnTo>
                    <a:pt x="7046" y="21247"/>
                  </a:lnTo>
                  <a:lnTo>
                    <a:pt x="7084" y="21281"/>
                  </a:lnTo>
                  <a:lnTo>
                    <a:pt x="7139" y="21311"/>
                  </a:lnTo>
                  <a:lnTo>
                    <a:pt x="7185" y="21342"/>
                  </a:lnTo>
                  <a:lnTo>
                    <a:pt x="7238" y="21369"/>
                  </a:lnTo>
                  <a:lnTo>
                    <a:pt x="7292" y="21396"/>
                  </a:lnTo>
                  <a:lnTo>
                    <a:pt x="7412" y="21444"/>
                  </a:lnTo>
                  <a:lnTo>
                    <a:pt x="7533" y="21485"/>
                  </a:lnTo>
                  <a:lnTo>
                    <a:pt x="7664" y="21522"/>
                  </a:lnTo>
                  <a:lnTo>
                    <a:pt x="7806" y="21550"/>
                  </a:lnTo>
                  <a:lnTo>
                    <a:pt x="7945" y="21572"/>
                  </a:lnTo>
                  <a:lnTo>
                    <a:pt x="8093" y="21587"/>
                  </a:lnTo>
                  <a:lnTo>
                    <a:pt x="8245" y="21597"/>
                  </a:lnTo>
                  <a:lnTo>
                    <a:pt x="8392" y="21600"/>
                  </a:lnTo>
                  <a:lnTo>
                    <a:pt x="8546" y="21597"/>
                  </a:lnTo>
                  <a:lnTo>
                    <a:pt x="8691" y="21587"/>
                  </a:lnTo>
                  <a:lnTo>
                    <a:pt x="8839" y="21572"/>
                  </a:lnTo>
                  <a:lnTo>
                    <a:pt x="8980" y="21550"/>
                  </a:lnTo>
                  <a:lnTo>
                    <a:pt x="9120" y="21522"/>
                  </a:lnTo>
                  <a:lnTo>
                    <a:pt x="9253" y="21485"/>
                  </a:lnTo>
                  <a:lnTo>
                    <a:pt x="9379" y="21444"/>
                  </a:lnTo>
                  <a:lnTo>
                    <a:pt x="9494" y="21396"/>
                  </a:lnTo>
                  <a:lnTo>
                    <a:pt x="9547" y="21369"/>
                  </a:lnTo>
                  <a:lnTo>
                    <a:pt x="9599" y="21342"/>
                  </a:lnTo>
                  <a:lnTo>
                    <a:pt x="9654" y="21311"/>
                  </a:lnTo>
                  <a:lnTo>
                    <a:pt x="9700" y="21281"/>
                  </a:lnTo>
                  <a:lnTo>
                    <a:pt x="9741" y="21247"/>
                  </a:lnTo>
                  <a:lnTo>
                    <a:pt x="9787" y="21213"/>
                  </a:lnTo>
                  <a:lnTo>
                    <a:pt x="9819" y="21179"/>
                  </a:lnTo>
                  <a:lnTo>
                    <a:pt x="9854" y="21141"/>
                  </a:lnTo>
                  <a:lnTo>
                    <a:pt x="9886" y="21100"/>
                  </a:lnTo>
                  <a:lnTo>
                    <a:pt x="9914" y="21059"/>
                  </a:lnTo>
                  <a:lnTo>
                    <a:pt x="9941" y="21019"/>
                  </a:lnTo>
                  <a:lnTo>
                    <a:pt x="9959" y="20975"/>
                  </a:lnTo>
                  <a:lnTo>
                    <a:pt x="9973" y="20926"/>
                  </a:lnTo>
                  <a:lnTo>
                    <a:pt x="9987" y="20879"/>
                  </a:lnTo>
                  <a:lnTo>
                    <a:pt x="9993" y="20832"/>
                  </a:lnTo>
                  <a:lnTo>
                    <a:pt x="9993" y="14422"/>
                  </a:lnTo>
                  <a:lnTo>
                    <a:pt x="11615" y="14422"/>
                  </a:lnTo>
                  <a:lnTo>
                    <a:pt x="11615" y="20842"/>
                  </a:lnTo>
                  <a:lnTo>
                    <a:pt x="11621" y="20889"/>
                  </a:lnTo>
                  <a:lnTo>
                    <a:pt x="11635" y="20938"/>
                  </a:lnTo>
                  <a:lnTo>
                    <a:pt x="11647" y="20982"/>
                  </a:lnTo>
                  <a:lnTo>
                    <a:pt x="11667" y="21025"/>
                  </a:lnTo>
                  <a:lnTo>
                    <a:pt x="11696" y="21067"/>
                  </a:lnTo>
                  <a:lnTo>
                    <a:pt x="11722" y="21108"/>
                  </a:lnTo>
                  <a:lnTo>
                    <a:pt x="11748" y="21145"/>
                  </a:lnTo>
                  <a:lnTo>
                    <a:pt x="11789" y="21182"/>
                  </a:lnTo>
                  <a:lnTo>
                    <a:pt x="11821" y="21219"/>
                  </a:lnTo>
                  <a:lnTo>
                    <a:pt x="11861" y="21253"/>
                  </a:lnTo>
                  <a:lnTo>
                    <a:pt x="11908" y="21284"/>
                  </a:lnTo>
                  <a:lnTo>
                    <a:pt x="11954" y="21315"/>
                  </a:lnTo>
                  <a:lnTo>
                    <a:pt x="12001" y="21345"/>
                  </a:lnTo>
                  <a:lnTo>
                    <a:pt x="12108" y="21399"/>
                  </a:lnTo>
                  <a:lnTo>
                    <a:pt x="12229" y="21447"/>
                  </a:lnTo>
                  <a:lnTo>
                    <a:pt x="12355" y="21488"/>
                  </a:lnTo>
                  <a:lnTo>
                    <a:pt x="12482" y="21522"/>
                  </a:lnTo>
                  <a:lnTo>
                    <a:pt x="12622" y="21550"/>
                  </a:lnTo>
                  <a:lnTo>
                    <a:pt x="12761" y="21572"/>
                  </a:lnTo>
                  <a:lnTo>
                    <a:pt x="12909" y="21590"/>
                  </a:lnTo>
                  <a:lnTo>
                    <a:pt x="13056" y="21597"/>
                  </a:lnTo>
                  <a:lnTo>
                    <a:pt x="13208" y="21600"/>
                  </a:lnTo>
                  <a:lnTo>
                    <a:pt x="13355" y="21597"/>
                  </a:lnTo>
                  <a:lnTo>
                    <a:pt x="13503" y="21590"/>
                  </a:lnTo>
                  <a:lnTo>
                    <a:pt x="13649" y="21572"/>
                  </a:lnTo>
                  <a:lnTo>
                    <a:pt x="13790" y="21553"/>
                  </a:lnTo>
                  <a:lnTo>
                    <a:pt x="13930" y="21522"/>
                  </a:lnTo>
                  <a:lnTo>
                    <a:pt x="14063" y="21488"/>
                  </a:lnTo>
                  <a:lnTo>
                    <a:pt x="14182" y="21447"/>
                  </a:lnTo>
                  <a:lnTo>
                    <a:pt x="14304" y="21399"/>
                  </a:lnTo>
                  <a:lnTo>
                    <a:pt x="14411" y="21345"/>
                  </a:lnTo>
                  <a:lnTo>
                    <a:pt x="14457" y="21318"/>
                  </a:lnTo>
                  <a:lnTo>
                    <a:pt x="14504" y="21287"/>
                  </a:lnTo>
                  <a:lnTo>
                    <a:pt x="14550" y="21253"/>
                  </a:lnTo>
                  <a:lnTo>
                    <a:pt x="14591" y="21219"/>
                  </a:lnTo>
                  <a:lnTo>
                    <a:pt x="14629" y="21185"/>
                  </a:lnTo>
                  <a:lnTo>
                    <a:pt x="14663" y="21148"/>
                  </a:lnTo>
                  <a:lnTo>
                    <a:pt x="14696" y="21111"/>
                  </a:lnTo>
                  <a:lnTo>
                    <a:pt x="14722" y="21070"/>
                  </a:lnTo>
                  <a:lnTo>
                    <a:pt x="14742" y="21025"/>
                  </a:lnTo>
                  <a:lnTo>
                    <a:pt x="14763" y="20985"/>
                  </a:lnTo>
                  <a:lnTo>
                    <a:pt x="14777" y="20938"/>
                  </a:lnTo>
                  <a:lnTo>
                    <a:pt x="14791" y="20893"/>
                  </a:lnTo>
                  <a:lnTo>
                    <a:pt x="14797" y="20842"/>
                  </a:lnTo>
                  <a:lnTo>
                    <a:pt x="14797" y="14463"/>
                  </a:lnTo>
                  <a:lnTo>
                    <a:pt x="19067" y="14463"/>
                  </a:lnTo>
                  <a:lnTo>
                    <a:pt x="14597" y="6348"/>
                  </a:lnTo>
                  <a:lnTo>
                    <a:pt x="16131" y="6348"/>
                  </a:lnTo>
                  <a:lnTo>
                    <a:pt x="18800" y="10914"/>
                  </a:lnTo>
                  <a:lnTo>
                    <a:pt x="18832" y="10963"/>
                  </a:lnTo>
                  <a:lnTo>
                    <a:pt x="18867" y="11006"/>
                  </a:lnTo>
                  <a:lnTo>
                    <a:pt x="18905" y="11050"/>
                  </a:lnTo>
                  <a:lnTo>
                    <a:pt x="18946" y="11092"/>
                  </a:lnTo>
                  <a:lnTo>
                    <a:pt x="18986" y="11129"/>
                  </a:lnTo>
                  <a:lnTo>
                    <a:pt x="19032" y="11167"/>
                  </a:lnTo>
                  <a:lnTo>
                    <a:pt x="19079" y="11204"/>
                  </a:lnTo>
                  <a:lnTo>
                    <a:pt x="19126" y="11234"/>
                  </a:lnTo>
                  <a:lnTo>
                    <a:pt x="19180" y="11269"/>
                  </a:lnTo>
                  <a:lnTo>
                    <a:pt x="19227" y="11295"/>
                  </a:lnTo>
                  <a:lnTo>
                    <a:pt x="19340" y="11346"/>
                  </a:lnTo>
                  <a:lnTo>
                    <a:pt x="19453" y="11390"/>
                  </a:lnTo>
                  <a:lnTo>
                    <a:pt x="19580" y="11428"/>
                  </a:lnTo>
                  <a:lnTo>
                    <a:pt x="19708" y="11459"/>
                  </a:lnTo>
                  <a:lnTo>
                    <a:pt x="19833" y="11479"/>
                  </a:lnTo>
                  <a:lnTo>
                    <a:pt x="19966" y="11496"/>
                  </a:lnTo>
                  <a:lnTo>
                    <a:pt x="20094" y="11502"/>
                  </a:lnTo>
                  <a:lnTo>
                    <a:pt x="20227" y="11507"/>
                  </a:lnTo>
                  <a:lnTo>
                    <a:pt x="20361" y="11499"/>
                  </a:lnTo>
                  <a:lnTo>
                    <a:pt x="20494" y="11486"/>
                  </a:lnTo>
                  <a:lnTo>
                    <a:pt x="20622" y="11468"/>
                  </a:lnTo>
                  <a:lnTo>
                    <a:pt x="20745" y="11445"/>
                  </a:lnTo>
                  <a:lnTo>
                    <a:pt x="20858" y="11415"/>
                  </a:lnTo>
                  <a:lnTo>
                    <a:pt x="20979" y="11377"/>
                  </a:lnTo>
                  <a:lnTo>
                    <a:pt x="21087" y="11337"/>
                  </a:lnTo>
                  <a:lnTo>
                    <a:pt x="21186" y="11288"/>
                  </a:lnTo>
                  <a:lnTo>
                    <a:pt x="21273" y="11234"/>
                  </a:lnTo>
                  <a:lnTo>
                    <a:pt x="21360" y="11176"/>
                  </a:lnTo>
                  <a:lnTo>
                    <a:pt x="21426" y="11112"/>
                  </a:lnTo>
                  <a:lnTo>
                    <a:pt x="21493" y="11044"/>
                  </a:lnTo>
                  <a:lnTo>
                    <a:pt x="21540" y="10972"/>
                  </a:lnTo>
                  <a:lnTo>
                    <a:pt x="21572" y="10894"/>
                  </a:lnTo>
                  <a:lnTo>
                    <a:pt x="21592" y="10813"/>
                  </a:lnTo>
                  <a:lnTo>
                    <a:pt x="21600" y="10773"/>
                  </a:lnTo>
                  <a:lnTo>
                    <a:pt x="21600" y="10729"/>
                  </a:lnTo>
                  <a:lnTo>
                    <a:pt x="21592" y="10685"/>
                  </a:lnTo>
                  <a:lnTo>
                    <a:pt x="21586" y="10637"/>
                  </a:lnTo>
                  <a:lnTo>
                    <a:pt x="21572" y="10589"/>
                  </a:lnTo>
                  <a:lnTo>
                    <a:pt x="21560" y="10541"/>
                  </a:lnTo>
                  <a:lnTo>
                    <a:pt x="21540" y="10494"/>
                  </a:lnTo>
                  <a:lnTo>
                    <a:pt x="21513" y="10447"/>
                  </a:lnTo>
                  <a:lnTo>
                    <a:pt x="18545" y="5468"/>
                  </a:lnTo>
                  <a:lnTo>
                    <a:pt x="18507" y="5416"/>
                  </a:lnTo>
                  <a:lnTo>
                    <a:pt x="18466" y="5359"/>
                  </a:lnTo>
                  <a:lnTo>
                    <a:pt x="18412" y="5301"/>
                  </a:lnTo>
                  <a:lnTo>
                    <a:pt x="18345" y="5243"/>
                  </a:lnTo>
                  <a:lnTo>
                    <a:pt x="18278" y="5182"/>
                  </a:lnTo>
                  <a:lnTo>
                    <a:pt x="18206" y="5118"/>
                  </a:lnTo>
                  <a:lnTo>
                    <a:pt x="18119" y="5057"/>
                  </a:lnTo>
                  <a:lnTo>
                    <a:pt x="18026" y="4992"/>
                  </a:lnTo>
                  <a:lnTo>
                    <a:pt x="17933" y="4924"/>
                  </a:lnTo>
                  <a:lnTo>
                    <a:pt x="17826" y="4859"/>
                  </a:lnTo>
                  <a:lnTo>
                    <a:pt x="17712" y="4795"/>
                  </a:lnTo>
                  <a:lnTo>
                    <a:pt x="17599" y="4730"/>
                  </a:lnTo>
                  <a:lnTo>
                    <a:pt x="17472" y="4666"/>
                  </a:lnTo>
                  <a:lnTo>
                    <a:pt x="17338" y="4601"/>
                  </a:lnTo>
                  <a:lnTo>
                    <a:pt x="17205" y="4536"/>
                  </a:lnTo>
                  <a:lnTo>
                    <a:pt x="17059" y="4475"/>
                  </a:lnTo>
                  <a:lnTo>
                    <a:pt x="16912" y="4417"/>
                  </a:lnTo>
                  <a:lnTo>
                    <a:pt x="16752" y="4360"/>
                  </a:lnTo>
                  <a:lnTo>
                    <a:pt x="16590" y="4302"/>
                  </a:lnTo>
                  <a:lnTo>
                    <a:pt x="16424" y="4251"/>
                  </a:lnTo>
                  <a:lnTo>
                    <a:pt x="16251" y="4200"/>
                  </a:lnTo>
                  <a:lnTo>
                    <a:pt x="16071" y="4153"/>
                  </a:lnTo>
                  <a:lnTo>
                    <a:pt x="15891" y="4108"/>
                  </a:lnTo>
                  <a:lnTo>
                    <a:pt x="15705" y="4067"/>
                  </a:lnTo>
                  <a:lnTo>
                    <a:pt x="15511" y="4030"/>
                  </a:lnTo>
                  <a:lnTo>
                    <a:pt x="15310" y="3996"/>
                  </a:lnTo>
                  <a:lnTo>
                    <a:pt x="15110" y="3968"/>
                  </a:lnTo>
                  <a:lnTo>
                    <a:pt x="14896" y="3946"/>
                  </a:lnTo>
                  <a:lnTo>
                    <a:pt x="14690" y="3925"/>
                  </a:lnTo>
                  <a:lnTo>
                    <a:pt x="14469" y="3911"/>
                  </a:lnTo>
                  <a:close/>
                  <a:moveTo>
                    <a:pt x="10800" y="0"/>
                  </a:moveTo>
                  <a:lnTo>
                    <a:pt x="10629" y="3"/>
                  </a:lnTo>
                  <a:lnTo>
                    <a:pt x="10447" y="9"/>
                  </a:lnTo>
                  <a:lnTo>
                    <a:pt x="10275" y="19"/>
                  </a:lnTo>
                  <a:lnTo>
                    <a:pt x="10107" y="33"/>
                  </a:lnTo>
                  <a:lnTo>
                    <a:pt x="9941" y="53"/>
                  </a:lnTo>
                  <a:lnTo>
                    <a:pt x="9774" y="77"/>
                  </a:lnTo>
                  <a:lnTo>
                    <a:pt x="9614" y="105"/>
                  </a:lnTo>
                  <a:lnTo>
                    <a:pt x="9454" y="139"/>
                  </a:lnTo>
                  <a:lnTo>
                    <a:pt x="9301" y="173"/>
                  </a:lnTo>
                  <a:lnTo>
                    <a:pt x="9153" y="213"/>
                  </a:lnTo>
                  <a:lnTo>
                    <a:pt x="9008" y="254"/>
                  </a:lnTo>
                  <a:lnTo>
                    <a:pt x="8866" y="302"/>
                  </a:lnTo>
                  <a:lnTo>
                    <a:pt x="8733" y="349"/>
                  </a:lnTo>
                  <a:lnTo>
                    <a:pt x="8599" y="404"/>
                  </a:lnTo>
                  <a:lnTo>
                    <a:pt x="8474" y="458"/>
                  </a:lnTo>
                  <a:lnTo>
                    <a:pt x="8353" y="516"/>
                  </a:lnTo>
                  <a:lnTo>
                    <a:pt x="8240" y="577"/>
                  </a:lnTo>
                  <a:lnTo>
                    <a:pt x="8134" y="642"/>
                  </a:lnTo>
                  <a:lnTo>
                    <a:pt x="8033" y="710"/>
                  </a:lnTo>
                  <a:lnTo>
                    <a:pt x="7932" y="778"/>
                  </a:lnTo>
                  <a:lnTo>
                    <a:pt x="7846" y="849"/>
                  </a:lnTo>
                  <a:lnTo>
                    <a:pt x="7761" y="924"/>
                  </a:lnTo>
                  <a:lnTo>
                    <a:pt x="7686" y="999"/>
                  </a:lnTo>
                  <a:lnTo>
                    <a:pt x="7613" y="1077"/>
                  </a:lnTo>
                  <a:lnTo>
                    <a:pt x="7553" y="1158"/>
                  </a:lnTo>
                  <a:lnTo>
                    <a:pt x="7500" y="1240"/>
                  </a:lnTo>
                  <a:lnTo>
                    <a:pt x="7453" y="1325"/>
                  </a:lnTo>
                  <a:lnTo>
                    <a:pt x="7413" y="1410"/>
                  </a:lnTo>
                  <a:lnTo>
                    <a:pt x="7387" y="1499"/>
                  </a:lnTo>
                  <a:lnTo>
                    <a:pt x="7360" y="1586"/>
                  </a:lnTo>
                  <a:lnTo>
                    <a:pt x="7346" y="1675"/>
                  </a:lnTo>
                  <a:lnTo>
                    <a:pt x="7346" y="1855"/>
                  </a:lnTo>
                  <a:lnTo>
                    <a:pt x="7360" y="1947"/>
                  </a:lnTo>
                  <a:lnTo>
                    <a:pt x="7387" y="2035"/>
                  </a:lnTo>
                  <a:lnTo>
                    <a:pt x="7413" y="2121"/>
                  </a:lnTo>
                  <a:lnTo>
                    <a:pt x="7453" y="2205"/>
                  </a:lnTo>
                  <a:lnTo>
                    <a:pt x="7500" y="2291"/>
                  </a:lnTo>
                  <a:lnTo>
                    <a:pt x="7553" y="2372"/>
                  </a:lnTo>
                  <a:lnTo>
                    <a:pt x="7613" y="2449"/>
                  </a:lnTo>
                  <a:lnTo>
                    <a:pt x="7686" y="2528"/>
                  </a:lnTo>
                  <a:lnTo>
                    <a:pt x="7761" y="2606"/>
                  </a:lnTo>
                  <a:lnTo>
                    <a:pt x="7846" y="2677"/>
                  </a:lnTo>
                  <a:lnTo>
                    <a:pt x="7932" y="2749"/>
                  </a:lnTo>
                  <a:lnTo>
                    <a:pt x="8025" y="2820"/>
                  </a:lnTo>
                  <a:lnTo>
                    <a:pt x="8134" y="2885"/>
                  </a:lnTo>
                  <a:lnTo>
                    <a:pt x="8240" y="2950"/>
                  </a:lnTo>
                  <a:lnTo>
                    <a:pt x="8353" y="3011"/>
                  </a:lnTo>
                  <a:lnTo>
                    <a:pt x="8474" y="3068"/>
                  </a:lnTo>
                  <a:lnTo>
                    <a:pt x="8599" y="3126"/>
                  </a:lnTo>
                  <a:lnTo>
                    <a:pt x="8733" y="3178"/>
                  </a:lnTo>
                  <a:lnTo>
                    <a:pt x="8866" y="3225"/>
                  </a:lnTo>
                  <a:lnTo>
                    <a:pt x="9008" y="3272"/>
                  </a:lnTo>
                  <a:lnTo>
                    <a:pt x="9153" y="3314"/>
                  </a:lnTo>
                  <a:lnTo>
                    <a:pt x="9301" y="3354"/>
                  </a:lnTo>
                  <a:lnTo>
                    <a:pt x="9454" y="3388"/>
                  </a:lnTo>
                  <a:lnTo>
                    <a:pt x="9614" y="3422"/>
                  </a:lnTo>
                  <a:lnTo>
                    <a:pt x="9774" y="3450"/>
                  </a:lnTo>
                  <a:lnTo>
                    <a:pt x="9941" y="3473"/>
                  </a:lnTo>
                  <a:lnTo>
                    <a:pt x="10107" y="3490"/>
                  </a:lnTo>
                  <a:lnTo>
                    <a:pt x="10275" y="3507"/>
                  </a:lnTo>
                  <a:lnTo>
                    <a:pt x="10447" y="3518"/>
                  </a:lnTo>
                  <a:lnTo>
                    <a:pt x="10629" y="3524"/>
                  </a:lnTo>
                  <a:lnTo>
                    <a:pt x="10800" y="3528"/>
                  </a:lnTo>
                  <a:lnTo>
                    <a:pt x="10980" y="3524"/>
                  </a:lnTo>
                  <a:lnTo>
                    <a:pt x="11154" y="3518"/>
                  </a:lnTo>
                  <a:lnTo>
                    <a:pt x="11328" y="3507"/>
                  </a:lnTo>
                  <a:lnTo>
                    <a:pt x="11502" y="3490"/>
                  </a:lnTo>
                  <a:lnTo>
                    <a:pt x="11668" y="3473"/>
                  </a:lnTo>
                  <a:lnTo>
                    <a:pt x="11827" y="3450"/>
                  </a:lnTo>
                  <a:lnTo>
                    <a:pt x="11995" y="3422"/>
                  </a:lnTo>
                  <a:lnTo>
                    <a:pt x="12148" y="3388"/>
                  </a:lnTo>
                  <a:lnTo>
                    <a:pt x="12302" y="3354"/>
                  </a:lnTo>
                  <a:lnTo>
                    <a:pt x="12450" y="3314"/>
                  </a:lnTo>
                  <a:lnTo>
                    <a:pt x="12595" y="3272"/>
                  </a:lnTo>
                  <a:lnTo>
                    <a:pt x="12735" y="3225"/>
                  </a:lnTo>
                  <a:lnTo>
                    <a:pt x="12874" y="3178"/>
                  </a:lnTo>
                  <a:lnTo>
                    <a:pt x="13002" y="3126"/>
                  </a:lnTo>
                  <a:lnTo>
                    <a:pt x="13129" y="3068"/>
                  </a:lnTo>
                  <a:lnTo>
                    <a:pt x="13248" y="3011"/>
                  </a:lnTo>
                  <a:lnTo>
                    <a:pt x="13361" y="2950"/>
                  </a:lnTo>
                  <a:lnTo>
                    <a:pt x="13468" y="2885"/>
                  </a:lnTo>
                  <a:lnTo>
                    <a:pt x="13576" y="2820"/>
                  </a:lnTo>
                  <a:lnTo>
                    <a:pt x="13668" y="2749"/>
                  </a:lnTo>
                  <a:lnTo>
                    <a:pt x="13761" y="2677"/>
                  </a:lnTo>
                  <a:lnTo>
                    <a:pt x="13842" y="2606"/>
                  </a:lnTo>
                  <a:lnTo>
                    <a:pt x="13923" y="2528"/>
                  </a:lnTo>
                  <a:lnTo>
                    <a:pt x="13990" y="2449"/>
                  </a:lnTo>
                  <a:lnTo>
                    <a:pt x="14048" y="2372"/>
                  </a:lnTo>
                  <a:lnTo>
                    <a:pt x="14109" y="2291"/>
                  </a:lnTo>
                  <a:lnTo>
                    <a:pt x="14155" y="2205"/>
                  </a:lnTo>
                  <a:lnTo>
                    <a:pt x="14190" y="2121"/>
                  </a:lnTo>
                  <a:lnTo>
                    <a:pt x="14222" y="2035"/>
                  </a:lnTo>
                  <a:lnTo>
                    <a:pt x="14242" y="1947"/>
                  </a:lnTo>
                  <a:lnTo>
                    <a:pt x="14257" y="1855"/>
                  </a:lnTo>
                  <a:lnTo>
                    <a:pt x="14263" y="1767"/>
                  </a:lnTo>
                  <a:lnTo>
                    <a:pt x="14257" y="1675"/>
                  </a:lnTo>
                  <a:lnTo>
                    <a:pt x="14242" y="1586"/>
                  </a:lnTo>
                  <a:lnTo>
                    <a:pt x="14222" y="1499"/>
                  </a:lnTo>
                  <a:lnTo>
                    <a:pt x="14190" y="1410"/>
                  </a:lnTo>
                  <a:lnTo>
                    <a:pt x="14155" y="1325"/>
                  </a:lnTo>
                  <a:lnTo>
                    <a:pt x="14109" y="1240"/>
                  </a:lnTo>
                  <a:lnTo>
                    <a:pt x="14048" y="1158"/>
                  </a:lnTo>
                  <a:lnTo>
                    <a:pt x="13990" y="1077"/>
                  </a:lnTo>
                  <a:lnTo>
                    <a:pt x="13923" y="999"/>
                  </a:lnTo>
                  <a:lnTo>
                    <a:pt x="13842" y="924"/>
                  </a:lnTo>
                  <a:lnTo>
                    <a:pt x="13761" y="849"/>
                  </a:lnTo>
                  <a:lnTo>
                    <a:pt x="13668" y="778"/>
                  </a:lnTo>
                  <a:lnTo>
                    <a:pt x="13576" y="710"/>
                  </a:lnTo>
                  <a:lnTo>
                    <a:pt x="13468" y="642"/>
                  </a:lnTo>
                  <a:lnTo>
                    <a:pt x="13361" y="577"/>
                  </a:lnTo>
                  <a:lnTo>
                    <a:pt x="13248" y="516"/>
                  </a:lnTo>
                  <a:lnTo>
                    <a:pt x="13129" y="458"/>
                  </a:lnTo>
                  <a:lnTo>
                    <a:pt x="13002" y="404"/>
                  </a:lnTo>
                  <a:lnTo>
                    <a:pt x="12874" y="349"/>
                  </a:lnTo>
                  <a:lnTo>
                    <a:pt x="12735" y="302"/>
                  </a:lnTo>
                  <a:lnTo>
                    <a:pt x="12595" y="254"/>
                  </a:lnTo>
                  <a:lnTo>
                    <a:pt x="12450" y="213"/>
                  </a:lnTo>
                  <a:lnTo>
                    <a:pt x="12302" y="173"/>
                  </a:lnTo>
                  <a:lnTo>
                    <a:pt x="12148" y="139"/>
                  </a:lnTo>
                  <a:lnTo>
                    <a:pt x="11995" y="105"/>
                  </a:lnTo>
                  <a:lnTo>
                    <a:pt x="11827" y="77"/>
                  </a:lnTo>
                  <a:lnTo>
                    <a:pt x="11668" y="53"/>
                  </a:lnTo>
                  <a:lnTo>
                    <a:pt x="11502" y="33"/>
                  </a:lnTo>
                  <a:lnTo>
                    <a:pt x="11328" y="19"/>
                  </a:lnTo>
                  <a:lnTo>
                    <a:pt x="11154" y="9"/>
                  </a:lnTo>
                  <a:lnTo>
                    <a:pt x="10980" y="3"/>
                  </a:lnTo>
                  <a:close/>
                </a:path>
              </a:pathLst>
            </a:cu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2A2D34"/>
                </a:buClr>
                <a:buSzPts val="1400"/>
                <a:buFont typeface="Calibri"/>
                <a:buNone/>
              </a:pPr>
              <a:r>
                <a:t/>
              </a:r>
              <a:endParaRPr b="0" i="0" sz="1400" u="none" cap="none" strike="noStrike">
                <a:solidFill>
                  <a:srgbClr val="2A2D34"/>
                </a:solidFill>
                <a:latin typeface="Calibri"/>
                <a:ea typeface="Calibri"/>
                <a:cs typeface="Calibri"/>
                <a:sym typeface="Calibri"/>
              </a:endParaRPr>
            </a:p>
          </p:txBody>
        </p:sp>
        <p:cxnSp>
          <p:nvCxnSpPr>
            <p:cNvPr id="503" name="Google Shape;503;p105"/>
            <p:cNvCxnSpPr/>
            <p:nvPr/>
          </p:nvCxnSpPr>
          <p:spPr>
            <a:xfrm flipH="1" rot="10800000">
              <a:off x="3870085" y="4413261"/>
              <a:ext cx="1424800" cy="21201"/>
            </a:xfrm>
            <a:prstGeom prst="straightConnector1">
              <a:avLst/>
            </a:prstGeom>
            <a:noFill/>
            <a:ln cap="flat" cmpd="sng" w="12700">
              <a:solidFill>
                <a:srgbClr val="2A2D34"/>
              </a:solidFill>
              <a:prstDash val="solid"/>
              <a:round/>
              <a:headEnd len="sm" w="sm" type="none"/>
              <a:tailEnd len="med" w="med" type="triangle"/>
            </a:ln>
          </p:spPr>
        </p:cxnSp>
        <p:cxnSp>
          <p:nvCxnSpPr>
            <p:cNvPr id="504" name="Google Shape;504;p105"/>
            <p:cNvCxnSpPr/>
            <p:nvPr/>
          </p:nvCxnSpPr>
          <p:spPr>
            <a:xfrm flipH="1" rot="10800000">
              <a:off x="3846084" y="4759759"/>
              <a:ext cx="1448801" cy="21201"/>
            </a:xfrm>
            <a:prstGeom prst="straightConnector1">
              <a:avLst/>
            </a:prstGeom>
            <a:noFill/>
            <a:ln cap="flat" cmpd="sng" w="12700">
              <a:solidFill>
                <a:srgbClr val="2A2D34"/>
              </a:solidFill>
              <a:prstDash val="solid"/>
              <a:round/>
              <a:headEnd len="sm" w="sm" type="none"/>
              <a:tailEnd len="med" w="med" type="triangle"/>
            </a:ln>
          </p:spPr>
        </p:cxnSp>
        <p:cxnSp>
          <p:nvCxnSpPr>
            <p:cNvPr id="505" name="Google Shape;505;p105"/>
            <p:cNvCxnSpPr/>
            <p:nvPr/>
          </p:nvCxnSpPr>
          <p:spPr>
            <a:xfrm flipH="1" rot="10800000">
              <a:off x="3870085" y="5151420"/>
              <a:ext cx="1424800" cy="21201"/>
            </a:xfrm>
            <a:prstGeom prst="straightConnector1">
              <a:avLst/>
            </a:prstGeom>
            <a:noFill/>
            <a:ln cap="flat" cmpd="sng" w="12700">
              <a:solidFill>
                <a:srgbClr val="2A2D34"/>
              </a:solidFill>
              <a:prstDash val="solid"/>
              <a:round/>
              <a:headEnd len="sm" w="sm" type="none"/>
              <a:tailEnd len="med" w="med" type="triangle"/>
            </a:ln>
          </p:spPr>
        </p:cxnSp>
        <p:sp>
          <p:nvSpPr>
            <p:cNvPr id="506" name="Google Shape;506;p105"/>
            <p:cNvSpPr txBox="1"/>
            <p:nvPr/>
          </p:nvSpPr>
          <p:spPr>
            <a:xfrm>
              <a:off x="3793577" y="4052291"/>
              <a:ext cx="1251665" cy="462268"/>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Deadlines</a:t>
              </a:r>
              <a:endParaRPr sz="1100"/>
            </a:p>
          </p:txBody>
        </p:sp>
        <p:sp>
          <p:nvSpPr>
            <p:cNvPr id="507" name="Google Shape;507;p105"/>
            <p:cNvSpPr txBox="1"/>
            <p:nvPr/>
          </p:nvSpPr>
          <p:spPr>
            <a:xfrm>
              <a:off x="3819209" y="4429542"/>
              <a:ext cx="1098801" cy="462267"/>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Cost</a:t>
              </a:r>
              <a:endParaRPr sz="1100"/>
            </a:p>
          </p:txBody>
        </p:sp>
        <p:sp>
          <p:nvSpPr>
            <p:cNvPr id="508" name="Google Shape;508;p105"/>
            <p:cNvSpPr txBox="1"/>
            <p:nvPr/>
          </p:nvSpPr>
          <p:spPr>
            <a:xfrm>
              <a:off x="3793565" y="4788926"/>
              <a:ext cx="987000" cy="462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Bonus</a:t>
              </a:r>
              <a:endParaRPr sz="1100"/>
            </a:p>
          </p:txBody>
        </p:sp>
        <p:cxnSp>
          <p:nvCxnSpPr>
            <p:cNvPr id="509" name="Google Shape;509;p105"/>
            <p:cNvCxnSpPr/>
            <p:nvPr/>
          </p:nvCxnSpPr>
          <p:spPr>
            <a:xfrm flipH="1">
              <a:off x="7334428" y="4530786"/>
              <a:ext cx="1469601" cy="20401"/>
            </a:xfrm>
            <a:prstGeom prst="straightConnector1">
              <a:avLst/>
            </a:prstGeom>
            <a:noFill/>
            <a:ln cap="flat" cmpd="sng" w="12700">
              <a:solidFill>
                <a:srgbClr val="2A2D34"/>
              </a:solidFill>
              <a:prstDash val="solid"/>
              <a:round/>
              <a:headEnd len="sm" w="sm" type="none"/>
              <a:tailEnd len="med" w="med" type="triangle"/>
            </a:ln>
          </p:spPr>
        </p:cxnSp>
        <p:sp>
          <p:nvSpPr>
            <p:cNvPr id="510" name="Google Shape;510;p105"/>
            <p:cNvSpPr txBox="1"/>
            <p:nvPr/>
          </p:nvSpPr>
          <p:spPr>
            <a:xfrm>
              <a:off x="7519836" y="4177654"/>
              <a:ext cx="1098801" cy="462267"/>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Security</a:t>
              </a:r>
              <a:endParaRPr sz="1100"/>
            </a:p>
          </p:txBody>
        </p:sp>
        <p:cxnSp>
          <p:nvCxnSpPr>
            <p:cNvPr id="511" name="Google Shape;511;p105"/>
            <p:cNvCxnSpPr/>
            <p:nvPr/>
          </p:nvCxnSpPr>
          <p:spPr>
            <a:xfrm flipH="1">
              <a:off x="10072799" y="0"/>
              <a:ext cx="1" cy="5906001"/>
            </a:xfrm>
            <a:prstGeom prst="straightConnector1">
              <a:avLst/>
            </a:prstGeom>
            <a:noFill/>
            <a:ln cap="flat" cmpd="sng" w="50800">
              <a:solidFill>
                <a:srgbClr val="000000"/>
              </a:solidFill>
              <a:prstDash val="solid"/>
              <a:round/>
              <a:headEnd len="sm" w="sm" type="none"/>
              <a:tailEnd len="sm" w="sm" type="none"/>
            </a:ln>
          </p:spPr>
        </p:cxnSp>
        <p:sp>
          <p:nvSpPr>
            <p:cNvPr id="512" name="Google Shape;512;p105"/>
            <p:cNvSpPr txBox="1"/>
            <p:nvPr/>
          </p:nvSpPr>
          <p:spPr>
            <a:xfrm>
              <a:off x="9109599" y="5829899"/>
              <a:ext cx="2058801" cy="44209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Security Failure</a:t>
              </a:r>
              <a:endParaRPr sz="1100"/>
            </a:p>
          </p:txBody>
        </p:sp>
        <p:sp>
          <p:nvSpPr>
            <p:cNvPr id="513" name="Google Shape;513;p105"/>
            <p:cNvSpPr txBox="1"/>
            <p:nvPr/>
          </p:nvSpPr>
          <p:spPr>
            <a:xfrm>
              <a:off x="3949671" y="5791193"/>
              <a:ext cx="2514300" cy="4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Security Debt</a:t>
              </a:r>
              <a:endParaRPr sz="1100"/>
            </a:p>
          </p:txBody>
        </p:sp>
      </p:grpSp>
      <p:sp>
        <p:nvSpPr>
          <p:cNvPr id="514" name="Google Shape;514;p105"/>
          <p:cNvSpPr txBox="1"/>
          <p:nvPr/>
        </p:nvSpPr>
        <p:spPr>
          <a:xfrm>
            <a:off x="1601474" y="189899"/>
            <a:ext cx="5941052" cy="75435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A2D34"/>
              </a:buClr>
              <a:buSzPts val="2300"/>
              <a:buFont typeface="Open Sans"/>
              <a:buNone/>
            </a:pPr>
            <a:r>
              <a:rPr b="1" i="0" lang="en-US" sz="2300" u="none" cap="none" strike="noStrike">
                <a:solidFill>
                  <a:srgbClr val="2A2D34"/>
                </a:solidFill>
                <a:latin typeface="Open Sans"/>
                <a:ea typeface="Open Sans"/>
                <a:cs typeface="Open Sans"/>
                <a:sym typeface="Open Sans"/>
              </a:rPr>
              <a:t>Opposing forces in an employee’s business decisions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106"/>
          <p:cNvSpPr txBox="1"/>
          <p:nvPr>
            <p:ph idx="4294967295" type="title"/>
          </p:nvPr>
        </p:nvSpPr>
        <p:spPr>
          <a:xfrm>
            <a:off x="-7045" y="-66923"/>
            <a:ext cx="3375720" cy="4936700"/>
          </a:xfrm>
          <a:prstGeom prst="rect">
            <a:avLst/>
          </a:prstGeom>
          <a:solidFill>
            <a:srgbClr val="535353"/>
          </a:solidFill>
          <a:ln>
            <a:noFill/>
          </a:ln>
        </p:spPr>
        <p:txBody>
          <a:bodyPr anchorCtr="0" anchor="ctr" bIns="68550" lIns="68550" spcFirstLastPara="1" rIns="68550" wrap="square" tIns="68550">
            <a:noAutofit/>
          </a:bodyPr>
          <a:lstStyle/>
          <a:p>
            <a:pPr indent="0" lvl="0" marL="0" marR="0" rtl="0" algn="ctr">
              <a:lnSpc>
                <a:spcPct val="90000"/>
              </a:lnSpc>
              <a:spcBef>
                <a:spcPts val="0"/>
              </a:spcBef>
              <a:spcAft>
                <a:spcPts val="0"/>
              </a:spcAft>
              <a:buClr>
                <a:srgbClr val="FFFFFF"/>
              </a:buClr>
              <a:buSzPts val="2700"/>
              <a:buFont typeface="Open Sans"/>
              <a:buNone/>
            </a:pPr>
            <a:r>
              <a:rPr lang="en-US" sz="2700">
                <a:solidFill>
                  <a:srgbClr val="FFFFFF"/>
                </a:solidFill>
                <a:latin typeface="Roboto"/>
                <a:ea typeface="Roboto"/>
                <a:cs typeface="Roboto"/>
                <a:sym typeface="Roboto"/>
              </a:rPr>
              <a:t>The Competing Security Cultures Framework </a:t>
            </a:r>
            <a:endParaRPr sz="1100">
              <a:latin typeface="Roboto"/>
              <a:ea typeface="Roboto"/>
              <a:cs typeface="Roboto"/>
              <a:sym typeface="Roboto"/>
            </a:endParaRPr>
          </a:p>
        </p:txBody>
      </p:sp>
      <p:pic>
        <p:nvPicPr>
          <p:cNvPr descr="Shape 512" id="520" name="Google Shape;520;p106"/>
          <p:cNvPicPr preferRelativeResize="0"/>
          <p:nvPr/>
        </p:nvPicPr>
        <p:blipFill rotWithShape="1">
          <a:blip r:embed="rId3">
            <a:alphaModFix/>
          </a:blip>
          <a:srcRect b="0" l="0" r="0" t="0"/>
          <a:stretch/>
        </p:blipFill>
        <p:spPr>
          <a:xfrm>
            <a:off x="3595744" y="173498"/>
            <a:ext cx="5463521" cy="4682205"/>
          </a:xfrm>
          <a:prstGeom prst="rect">
            <a:avLst/>
          </a:prstGeom>
          <a:noFill/>
          <a:ln>
            <a:noFill/>
          </a:ln>
        </p:spPr>
      </p:pic>
      <p:pic>
        <p:nvPicPr>
          <p:cNvPr descr="Shape 513" id="521" name="Google Shape;521;p106"/>
          <p:cNvPicPr preferRelativeResize="0"/>
          <p:nvPr/>
        </p:nvPicPr>
        <p:blipFill rotWithShape="1">
          <a:blip r:embed="rId4">
            <a:alphaModFix/>
          </a:blip>
          <a:srcRect b="0" l="0" r="0" t="0"/>
          <a:stretch/>
        </p:blipFill>
        <p:spPr>
          <a:xfrm>
            <a:off x="8441862" y="4496148"/>
            <a:ext cx="589711" cy="23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25" name="Shape 525"/>
        <p:cNvGrpSpPr/>
        <p:nvPr/>
      </p:nvGrpSpPr>
      <p:grpSpPr>
        <a:xfrm>
          <a:off x="0" y="0"/>
          <a:ext cx="0" cy="0"/>
          <a:chOff x="0" y="0"/>
          <a:chExt cx="0" cy="0"/>
        </a:xfrm>
      </p:grpSpPr>
      <p:sp>
        <p:nvSpPr>
          <p:cNvPr id="526" name="Google Shape;526;p107"/>
          <p:cNvSpPr txBox="1"/>
          <p:nvPr>
            <p:ph idx="4294967295" type="title"/>
          </p:nvPr>
        </p:nvSpPr>
        <p:spPr>
          <a:xfrm>
            <a:off x="510449" y="1257300"/>
            <a:ext cx="8123177" cy="1588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FFFFFF"/>
              </a:buClr>
              <a:buSzPts val="4800"/>
              <a:buFont typeface="Open Sans"/>
              <a:buNone/>
            </a:pPr>
            <a:r>
              <a:rPr lang="en-US" sz="4800">
                <a:solidFill>
                  <a:srgbClr val="FFFFFF"/>
                </a:solidFill>
                <a:latin typeface="Roboto"/>
                <a:ea typeface="Roboto"/>
                <a:cs typeface="Roboto"/>
                <a:sym typeface="Roboto"/>
              </a:rPr>
              <a:t>Exercise: </a:t>
            </a:r>
            <a:endParaRPr sz="1100">
              <a:latin typeface="Roboto"/>
              <a:ea typeface="Roboto"/>
              <a:cs typeface="Roboto"/>
              <a:sym typeface="Roboto"/>
            </a:endParaRPr>
          </a:p>
        </p:txBody>
      </p:sp>
      <p:sp>
        <p:nvSpPr>
          <p:cNvPr id="527" name="Google Shape;527;p107"/>
          <p:cNvSpPr txBox="1"/>
          <p:nvPr>
            <p:ph idx="4294967295" type="body"/>
          </p:nvPr>
        </p:nvSpPr>
        <p:spPr>
          <a:xfrm>
            <a:off x="510449" y="3182312"/>
            <a:ext cx="8123177" cy="630001"/>
          </a:xfrm>
          <a:prstGeom prst="rect">
            <a:avLst/>
          </a:prstGeom>
          <a:noFill/>
          <a:ln>
            <a:noFill/>
          </a:ln>
        </p:spPr>
        <p:txBody>
          <a:bodyPr anchorCtr="0" anchor="ctr" bIns="68550" lIns="68550" spcFirstLastPara="1" rIns="68550" wrap="square" tIns="68550">
            <a:noAutofit/>
          </a:bodyPr>
          <a:lstStyle/>
          <a:p>
            <a:pPr indent="0" lvl="0" marL="0" marR="0" rtl="0" algn="l">
              <a:lnSpc>
                <a:spcPct val="95000"/>
              </a:lnSpc>
              <a:spcBef>
                <a:spcPts val="0"/>
              </a:spcBef>
              <a:spcAft>
                <a:spcPts val="0"/>
              </a:spcAft>
              <a:buClr>
                <a:schemeClr val="accent1"/>
              </a:buClr>
              <a:buSzPts val="2400"/>
              <a:buFont typeface="Arial"/>
              <a:buNone/>
            </a:pPr>
            <a:r>
              <a:rPr lang="en-US" sz="3000">
                <a:solidFill>
                  <a:schemeClr val="accent1"/>
                </a:solidFill>
                <a:latin typeface="Roboto"/>
                <a:ea typeface="Roboto"/>
                <a:cs typeface="Roboto"/>
                <a:sym typeface="Roboto"/>
              </a:rPr>
              <a:t>Security Culture Diagnostic Survey</a:t>
            </a:r>
            <a:endParaRPr sz="3000">
              <a:solidFill>
                <a:schemeClr val="accent1"/>
              </a:solidFill>
              <a:latin typeface="Roboto"/>
              <a:ea typeface="Roboto"/>
              <a:cs typeface="Roboto"/>
              <a:sym typeface="Roboto"/>
            </a:endParaRPr>
          </a:p>
          <a:p>
            <a:pPr indent="0" lvl="0" marL="0" marR="0" rtl="0" algn="l">
              <a:lnSpc>
                <a:spcPct val="95000"/>
              </a:lnSpc>
              <a:spcBef>
                <a:spcPts val="0"/>
              </a:spcBef>
              <a:spcAft>
                <a:spcPts val="0"/>
              </a:spcAft>
              <a:buClr>
                <a:schemeClr val="accent1"/>
              </a:buClr>
              <a:buSzPts val="2400"/>
              <a:buFont typeface="Arial"/>
              <a:buNone/>
            </a:pPr>
            <a:r>
              <a:rPr lang="en-US" sz="1200" u="sng">
                <a:solidFill>
                  <a:srgbClr val="FFFFFF"/>
                </a:solidFill>
                <a:latin typeface="Times New Roman"/>
                <a:ea typeface="Times New Roman"/>
                <a:cs typeface="Times New Roman"/>
                <a:sym typeface="Times New Roman"/>
                <a:hlinkClick r:id="rId3"/>
              </a:rPr>
              <a:t>http://lancehayden.net/resources/SCDS.zip</a:t>
            </a:r>
            <a:endParaRPr sz="3000">
              <a:solidFill>
                <a:srgbClr val="FFFFFF"/>
              </a:solidFill>
              <a:latin typeface="Roboto"/>
              <a:ea typeface="Roboto"/>
              <a:cs typeface="Roboto"/>
              <a:sym typeface="Roboto"/>
            </a:endParaRPr>
          </a:p>
        </p:txBody>
      </p:sp>
      <p:pic>
        <p:nvPicPr>
          <p:cNvPr descr="Shape 513" id="528" name="Google Shape;528;p107"/>
          <p:cNvPicPr preferRelativeResize="0"/>
          <p:nvPr/>
        </p:nvPicPr>
        <p:blipFill rotWithShape="1">
          <a:blip r:embed="rId4">
            <a:alphaModFix/>
          </a:blip>
          <a:srcRect b="0" l="0" r="0" t="0"/>
          <a:stretch/>
        </p:blipFill>
        <p:spPr>
          <a:xfrm>
            <a:off x="8441862" y="4496148"/>
            <a:ext cx="589711" cy="2371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108"/>
          <p:cNvSpPr txBox="1"/>
          <p:nvPr>
            <p:ph idx="4294967295" type="title"/>
          </p:nvPr>
        </p:nvSpPr>
        <p:spPr>
          <a:xfrm>
            <a:off x="457200" y="69055"/>
            <a:ext cx="8229600" cy="859063"/>
          </a:xfrm>
          <a:prstGeom prst="rect">
            <a:avLst/>
          </a:prstGeom>
          <a:noFill/>
          <a:ln>
            <a:noFill/>
          </a:ln>
        </p:spPr>
        <p:txBody>
          <a:bodyPr anchorCtr="0" anchor="ctr" bIns="68550" lIns="68550" spcFirstLastPara="1" rIns="68550" wrap="square" tIns="68550">
            <a:noAutofit/>
          </a:bodyPr>
          <a:lstStyle/>
          <a:p>
            <a:pPr indent="0" lvl="0" marL="0" rtl="0" algn="l">
              <a:lnSpc>
                <a:spcPct val="90000"/>
              </a:lnSpc>
              <a:spcBef>
                <a:spcPts val="0"/>
              </a:spcBef>
              <a:spcAft>
                <a:spcPts val="0"/>
              </a:spcAft>
              <a:buClr>
                <a:srgbClr val="2A2D34"/>
              </a:buClr>
              <a:buSzPts val="3300"/>
              <a:buFont typeface="Open Sans"/>
              <a:buNone/>
            </a:pPr>
            <a:r>
              <a:rPr i="0" lang="en-US" sz="3300" u="none" cap="none" strike="noStrike">
                <a:solidFill>
                  <a:srgbClr val="2A2D34"/>
                </a:solidFill>
                <a:latin typeface="Roboto"/>
                <a:ea typeface="Roboto"/>
                <a:cs typeface="Roboto"/>
                <a:sym typeface="Roboto"/>
              </a:rPr>
              <a:t>Results of SCDS</a:t>
            </a:r>
            <a:endParaRPr sz="1100">
              <a:latin typeface="Roboto"/>
              <a:ea typeface="Roboto"/>
              <a:cs typeface="Roboto"/>
              <a:sym typeface="Roboto"/>
            </a:endParaRPr>
          </a:p>
        </p:txBody>
      </p:sp>
      <p:pic>
        <p:nvPicPr>
          <p:cNvPr descr="page29image2448.png" id="534" name="Google Shape;534;p108"/>
          <p:cNvPicPr preferRelativeResize="0"/>
          <p:nvPr/>
        </p:nvPicPr>
        <p:blipFill rotWithShape="1">
          <a:blip r:embed="rId3">
            <a:alphaModFix/>
          </a:blip>
          <a:srcRect b="0" l="0" r="1129" t="1879"/>
          <a:stretch/>
        </p:blipFill>
        <p:spPr>
          <a:xfrm>
            <a:off x="1771817" y="783463"/>
            <a:ext cx="6095708" cy="4040113"/>
          </a:xfrm>
          <a:prstGeom prst="rect">
            <a:avLst/>
          </a:prstGeom>
          <a:noFill/>
          <a:ln>
            <a:noFill/>
          </a:ln>
        </p:spPr>
      </p:pic>
      <p:sp>
        <p:nvSpPr>
          <p:cNvPr id="535" name="Google Shape;535;p108"/>
          <p:cNvSpPr txBox="1"/>
          <p:nvPr/>
        </p:nvSpPr>
        <p:spPr>
          <a:xfrm>
            <a:off x="864948" y="-1031463"/>
            <a:ext cx="135256" cy="335281"/>
          </a:xfrm>
          <a:prstGeom prst="rect">
            <a:avLst/>
          </a:prstGeom>
          <a:noFill/>
          <a:ln>
            <a:noFill/>
          </a:ln>
        </p:spPr>
        <p:txBody>
          <a:bodyPr anchorCtr="0" anchor="t" bIns="34275" lIns="34275" spcFirstLastPara="1" rIns="34275" wrap="square" tIns="34275">
            <a:noAutofit/>
          </a:bodyPr>
          <a:lstStyle/>
          <a:p>
            <a:pPr indent="0" lvl="0" marL="0" marR="0" rtl="0" algn="l">
              <a:lnSpc>
                <a:spcPct val="233333"/>
              </a:lnSpc>
              <a:spcBef>
                <a:spcPts val="0"/>
              </a:spcBef>
              <a:spcAft>
                <a:spcPts val="0"/>
              </a:spcAft>
              <a:buClr>
                <a:srgbClr val="000000"/>
              </a:buClr>
              <a:buSzPts val="900"/>
              <a:buFont typeface="Times"/>
              <a:buNone/>
            </a:pPr>
            <a:r>
              <a:rPr b="0" i="0" lang="en-US" sz="900" u="none" cap="none" strike="noStrike">
                <a:solidFill>
                  <a:srgbClr val="000000"/>
                </a:solidFill>
                <a:latin typeface="Times"/>
                <a:ea typeface="Times"/>
                <a:cs typeface="Times"/>
                <a:sym typeface="Times"/>
              </a:rPr>
              <a:t> </a:t>
            </a:r>
            <a:endParaRPr sz="1100"/>
          </a:p>
        </p:txBody>
      </p:sp>
      <p:pic>
        <p:nvPicPr>
          <p:cNvPr descr="Shape 513" id="536" name="Google Shape;536;p108"/>
          <p:cNvPicPr preferRelativeResize="0"/>
          <p:nvPr/>
        </p:nvPicPr>
        <p:blipFill rotWithShape="1">
          <a:blip r:embed="rId4">
            <a:alphaModFix/>
          </a:blip>
          <a:srcRect b="0" l="0" r="0" t="0"/>
          <a:stretch/>
        </p:blipFill>
        <p:spPr>
          <a:xfrm>
            <a:off x="8441862" y="4496148"/>
            <a:ext cx="589711" cy="237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109"/>
          <p:cNvSpPr/>
          <p:nvPr/>
        </p:nvSpPr>
        <p:spPr>
          <a:xfrm>
            <a:off x="0" y="-1"/>
            <a:ext cx="9144000" cy="4857751"/>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45789F"/>
              </a:buClr>
              <a:buSzPts val="1400"/>
              <a:buFont typeface="Calibri"/>
              <a:buNone/>
            </a:pPr>
            <a:r>
              <a:t/>
            </a:r>
            <a:endParaRPr b="0" i="0" sz="1400" u="none" cap="none" strike="noStrike">
              <a:solidFill>
                <a:srgbClr val="45789F"/>
              </a:solidFill>
              <a:latin typeface="Calibri"/>
              <a:ea typeface="Calibri"/>
              <a:cs typeface="Calibri"/>
              <a:sym typeface="Calibri"/>
            </a:endParaRPr>
          </a:p>
        </p:txBody>
      </p:sp>
      <p:sp>
        <p:nvSpPr>
          <p:cNvPr id="542" name="Google Shape;542;p109"/>
          <p:cNvSpPr txBox="1"/>
          <p:nvPr/>
        </p:nvSpPr>
        <p:spPr>
          <a:xfrm>
            <a:off x="1823583" y="1369204"/>
            <a:ext cx="6484643" cy="3018704"/>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6000"/>
              <a:buFont typeface="Open Sans"/>
              <a:buNone/>
            </a:pPr>
            <a:r>
              <a:rPr b="1" i="0" lang="en-US" sz="6000" u="none" cap="none" strike="noStrike">
                <a:solidFill>
                  <a:srgbClr val="FFFFFF"/>
                </a:solidFill>
                <a:latin typeface="Roboto"/>
                <a:ea typeface="Roboto"/>
                <a:cs typeface="Roboto"/>
                <a:sym typeface="Roboto"/>
              </a:rPr>
              <a:t>How do we get them to change?</a:t>
            </a:r>
            <a:endParaRPr sz="11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92"/>
          <p:cNvSpPr/>
          <p:nvPr/>
        </p:nvSpPr>
        <p:spPr>
          <a:xfrm>
            <a:off x="915137" y="1266567"/>
            <a:ext cx="3545700" cy="1427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9" name="Google Shape;349;p92"/>
          <p:cNvSpPr/>
          <p:nvPr/>
        </p:nvSpPr>
        <p:spPr>
          <a:xfrm>
            <a:off x="915129" y="2928507"/>
            <a:ext cx="3545700" cy="1526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92"/>
          <p:cNvSpPr txBox="1"/>
          <p:nvPr/>
        </p:nvSpPr>
        <p:spPr>
          <a:xfrm>
            <a:off x="1999293" y="3292313"/>
            <a:ext cx="2378100" cy="79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000">
              <a:solidFill>
                <a:schemeClr val="dk2"/>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chemeClr val="dk2"/>
              </a:solidFill>
              <a:latin typeface="Open Sans"/>
              <a:ea typeface="Open Sans"/>
              <a:cs typeface="Open Sans"/>
              <a:sym typeface="Open Sans"/>
            </a:endParaRPr>
          </a:p>
        </p:txBody>
      </p:sp>
      <p:sp>
        <p:nvSpPr>
          <p:cNvPr id="351" name="Google Shape;351;p92"/>
          <p:cNvSpPr txBox="1"/>
          <p:nvPr/>
        </p:nvSpPr>
        <p:spPr>
          <a:xfrm>
            <a:off x="1999300" y="3216325"/>
            <a:ext cx="1708200" cy="798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Built and ran Salesforce trust engagement team</a:t>
            </a:r>
            <a:endParaRPr sz="1200">
              <a:solidFill>
                <a:schemeClr val="dk2"/>
              </a:solidFill>
              <a:latin typeface="Open Sans"/>
              <a:ea typeface="Open Sans"/>
              <a:cs typeface="Open Sans"/>
              <a:sym typeface="Open Sans"/>
            </a:endParaRPr>
          </a:p>
        </p:txBody>
      </p:sp>
      <p:sp>
        <p:nvSpPr>
          <p:cNvPr id="352" name="Google Shape;352;p92"/>
          <p:cNvSpPr/>
          <p:nvPr/>
        </p:nvSpPr>
        <p:spPr>
          <a:xfrm>
            <a:off x="5164348" y="2928507"/>
            <a:ext cx="3545700" cy="1526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3" name="Google Shape;353;p92"/>
          <p:cNvSpPr txBox="1"/>
          <p:nvPr/>
        </p:nvSpPr>
        <p:spPr>
          <a:xfrm>
            <a:off x="6296600" y="3216325"/>
            <a:ext cx="2213100" cy="9495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Passionate about transforming security behaviors from “have to” to “want to”</a:t>
            </a:r>
            <a:endParaRPr b="1" sz="1200">
              <a:solidFill>
                <a:schemeClr val="dk2"/>
              </a:solidFill>
              <a:latin typeface="Open Sans"/>
              <a:ea typeface="Open Sans"/>
              <a:cs typeface="Open Sans"/>
              <a:sym typeface="Open Sans"/>
            </a:endParaRPr>
          </a:p>
        </p:txBody>
      </p:sp>
      <p:sp>
        <p:nvSpPr>
          <p:cNvPr id="354" name="Google Shape;354;p92"/>
          <p:cNvSpPr/>
          <p:nvPr/>
        </p:nvSpPr>
        <p:spPr>
          <a:xfrm>
            <a:off x="5164356" y="1266567"/>
            <a:ext cx="3545700" cy="1427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5" name="Google Shape;355;p92"/>
          <p:cNvSpPr txBox="1"/>
          <p:nvPr/>
        </p:nvSpPr>
        <p:spPr>
          <a:xfrm>
            <a:off x="6439625" y="1604275"/>
            <a:ext cx="1783200" cy="263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Co-Founder, building security behavior change platform</a:t>
            </a:r>
            <a:endParaRPr sz="1200">
              <a:solidFill>
                <a:schemeClr val="dk2"/>
              </a:solidFill>
              <a:latin typeface="Open Sans"/>
              <a:ea typeface="Open Sans"/>
              <a:cs typeface="Open Sans"/>
              <a:sym typeface="Open Sans"/>
            </a:endParaRPr>
          </a:p>
        </p:txBody>
      </p:sp>
      <p:pic>
        <p:nvPicPr>
          <p:cNvPr descr="salesforce.png" id="356" name="Google Shape;356;p92"/>
          <p:cNvPicPr preferRelativeResize="0"/>
          <p:nvPr/>
        </p:nvPicPr>
        <p:blipFill rotWithShape="1">
          <a:blip r:embed="rId3">
            <a:alphaModFix/>
          </a:blip>
          <a:srcRect b="-29643" l="0" r="0" t="-29643"/>
          <a:stretch/>
        </p:blipFill>
        <p:spPr>
          <a:xfrm>
            <a:off x="449051" y="2928552"/>
            <a:ext cx="1427100" cy="1427100"/>
          </a:xfrm>
          <a:prstGeom prst="rect">
            <a:avLst/>
          </a:prstGeom>
          <a:noFill/>
          <a:ln>
            <a:noFill/>
          </a:ln>
        </p:spPr>
      </p:pic>
      <p:pic>
        <p:nvPicPr>
          <p:cNvPr descr="stock-vector-cogs-in-the-shape-of-a-human-brain-150798098.jpg" id="357" name="Google Shape;357;p92"/>
          <p:cNvPicPr preferRelativeResize="0"/>
          <p:nvPr/>
        </p:nvPicPr>
        <p:blipFill rotWithShape="1">
          <a:blip r:embed="rId4">
            <a:alphaModFix/>
          </a:blip>
          <a:srcRect b="19660" l="0" r="0" t="6205"/>
          <a:stretch/>
        </p:blipFill>
        <p:spPr>
          <a:xfrm>
            <a:off x="449050" y="1393375"/>
            <a:ext cx="1427100" cy="1099200"/>
          </a:xfrm>
          <a:prstGeom prst="rect">
            <a:avLst/>
          </a:prstGeom>
          <a:noFill/>
          <a:ln>
            <a:noFill/>
          </a:ln>
        </p:spPr>
      </p:pic>
      <p:sp>
        <p:nvSpPr>
          <p:cNvPr id="358" name="Google Shape;358;p92"/>
          <p:cNvSpPr txBox="1"/>
          <p:nvPr/>
        </p:nvSpPr>
        <p:spPr>
          <a:xfrm>
            <a:off x="0" y="189907"/>
            <a:ext cx="91440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About Masha</a:t>
            </a:r>
            <a:endParaRPr sz="3200">
              <a:solidFill>
                <a:srgbClr val="8B90A2"/>
              </a:solidFill>
              <a:latin typeface="Open Sans"/>
              <a:ea typeface="Open Sans"/>
              <a:cs typeface="Open Sans"/>
              <a:sym typeface="Open Sans"/>
            </a:endParaRPr>
          </a:p>
        </p:txBody>
      </p:sp>
      <p:cxnSp>
        <p:nvCxnSpPr>
          <p:cNvPr id="359" name="Google Shape;359;p92"/>
          <p:cNvCxnSpPr/>
          <p:nvPr/>
        </p:nvCxnSpPr>
        <p:spPr>
          <a:xfrm>
            <a:off x="568411" y="1007073"/>
            <a:ext cx="8136900" cy="0"/>
          </a:xfrm>
          <a:prstGeom prst="straightConnector1">
            <a:avLst/>
          </a:prstGeom>
          <a:noFill/>
          <a:ln cap="flat" cmpd="sng" w="9525">
            <a:solidFill>
              <a:srgbClr val="E7E7EC"/>
            </a:solidFill>
            <a:prstDash val="solid"/>
            <a:miter lim="8000"/>
            <a:headEnd len="sm" w="sm" type="none"/>
            <a:tailEnd len="sm" w="sm" type="none"/>
          </a:ln>
        </p:spPr>
      </p:cxnSp>
      <p:sp>
        <p:nvSpPr>
          <p:cNvPr id="360" name="Google Shape;360;p92"/>
          <p:cNvSpPr txBox="1"/>
          <p:nvPr/>
        </p:nvSpPr>
        <p:spPr>
          <a:xfrm>
            <a:off x="2047400" y="1604275"/>
            <a:ext cx="1736400" cy="54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Computer security meets behavioral science</a:t>
            </a:r>
            <a:endParaRPr sz="1200">
              <a:solidFill>
                <a:schemeClr val="dk2"/>
              </a:solidFill>
              <a:latin typeface="Open Sans"/>
              <a:ea typeface="Open Sans"/>
              <a:cs typeface="Open Sans"/>
              <a:sym typeface="Open Sans"/>
            </a:endParaRPr>
          </a:p>
        </p:txBody>
      </p:sp>
      <p:pic>
        <p:nvPicPr>
          <p:cNvPr id="361" name="Google Shape;361;p92"/>
          <p:cNvPicPr preferRelativeResize="0"/>
          <p:nvPr/>
        </p:nvPicPr>
        <p:blipFill>
          <a:blip r:embed="rId5">
            <a:alphaModFix/>
          </a:blip>
          <a:stretch>
            <a:fillRect/>
          </a:stretch>
        </p:blipFill>
        <p:spPr>
          <a:xfrm>
            <a:off x="4569575" y="1754100"/>
            <a:ext cx="1708200" cy="569400"/>
          </a:xfrm>
          <a:prstGeom prst="rect">
            <a:avLst/>
          </a:prstGeom>
          <a:noFill/>
          <a:ln>
            <a:noFill/>
          </a:ln>
        </p:spPr>
      </p:pic>
      <p:pic>
        <p:nvPicPr>
          <p:cNvPr id="362" name="Google Shape;362;p92"/>
          <p:cNvPicPr preferRelativeResize="0"/>
          <p:nvPr/>
        </p:nvPicPr>
        <p:blipFill rotWithShape="1">
          <a:blip r:embed="rId6">
            <a:alphaModFix/>
          </a:blip>
          <a:srcRect b="0" l="0" r="0" t="32628"/>
          <a:stretch/>
        </p:blipFill>
        <p:spPr>
          <a:xfrm>
            <a:off x="4613850" y="3128002"/>
            <a:ext cx="1529800" cy="102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descr="Shape 345" id="547" name="Google Shape;547;p110"/>
          <p:cNvPicPr preferRelativeResize="0"/>
          <p:nvPr/>
        </p:nvPicPr>
        <p:blipFill rotWithShape="1">
          <a:blip r:embed="rId3">
            <a:alphaModFix/>
          </a:blip>
          <a:srcRect b="0" l="0" r="0" t="0"/>
          <a:stretch/>
        </p:blipFill>
        <p:spPr>
          <a:xfrm>
            <a:off x="636425" y="999325"/>
            <a:ext cx="5024676" cy="3144850"/>
          </a:xfrm>
          <a:prstGeom prst="rect">
            <a:avLst/>
          </a:prstGeom>
          <a:noFill/>
          <a:ln>
            <a:noFill/>
          </a:ln>
        </p:spPr>
      </p:pic>
      <p:sp>
        <p:nvSpPr>
          <p:cNvPr id="548" name="Google Shape;548;p110"/>
          <p:cNvSpPr txBox="1"/>
          <p:nvPr/>
        </p:nvSpPr>
        <p:spPr>
          <a:xfrm>
            <a:off x="5882049" y="1746899"/>
            <a:ext cx="3000001" cy="1649701"/>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Open Sans"/>
              <a:buNone/>
            </a:pPr>
            <a:r>
              <a:rPr i="0" lang="en-US" sz="1400" u="none" cap="none" strike="noStrike">
                <a:solidFill>
                  <a:srgbClr val="000000"/>
                </a:solidFill>
                <a:latin typeface="Roboto"/>
                <a:ea typeface="Roboto"/>
                <a:cs typeface="Roboto"/>
                <a:sym typeface="Roboto"/>
              </a:rPr>
              <a:t>The test shows that you must arouse a person to the benefits of a change and provide a clear path of action for that change to facilitate action.</a:t>
            </a:r>
            <a:endParaRPr sz="11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Open Sans"/>
              <a:buNone/>
            </a:pPr>
            <a:r>
              <a:rPr i="0" lang="en-US" sz="1400" u="none" cap="none" strike="noStrike">
                <a:solidFill>
                  <a:srgbClr val="000000"/>
                </a:solidFill>
                <a:latin typeface="Roboto"/>
                <a:ea typeface="Roboto"/>
                <a:cs typeface="Roboto"/>
                <a:sym typeface="Roboto"/>
              </a:rPr>
              <a:t>(Leventhal, 1970)</a:t>
            </a:r>
            <a:endParaRPr sz="1100">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A2D34"/>
              </a:solidFill>
              <a:latin typeface="Open Sans"/>
              <a:ea typeface="Open Sans"/>
              <a:cs typeface="Open Sans"/>
              <a:sym typeface="Open Sans"/>
            </a:endParaRPr>
          </a:p>
        </p:txBody>
      </p:sp>
      <p:sp>
        <p:nvSpPr>
          <p:cNvPr id="549" name="Google Shape;549;p110"/>
          <p:cNvSpPr txBox="1"/>
          <p:nvPr/>
        </p:nvSpPr>
        <p:spPr>
          <a:xfrm>
            <a:off x="-1" y="189905"/>
            <a:ext cx="9144000" cy="54480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Roboto"/>
                <a:ea typeface="Roboto"/>
                <a:cs typeface="Roboto"/>
                <a:sym typeface="Roboto"/>
              </a:rPr>
              <a:t>Does fear lead to behavior change?</a:t>
            </a:r>
            <a:endParaRPr sz="11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53" name="Shape 553"/>
        <p:cNvGrpSpPr/>
        <p:nvPr/>
      </p:nvGrpSpPr>
      <p:grpSpPr>
        <a:xfrm>
          <a:off x="0" y="0"/>
          <a:ext cx="0" cy="0"/>
          <a:chOff x="0" y="0"/>
          <a:chExt cx="0" cy="0"/>
        </a:xfrm>
      </p:grpSpPr>
      <p:sp>
        <p:nvSpPr>
          <p:cNvPr id="554" name="Google Shape;554;p111"/>
          <p:cNvSpPr txBox="1"/>
          <p:nvPr>
            <p:ph idx="4294967295" type="title"/>
          </p:nvPr>
        </p:nvSpPr>
        <p:spPr>
          <a:xfrm>
            <a:off x="510449" y="1257300"/>
            <a:ext cx="8123177" cy="1588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FFFFFF"/>
              </a:buClr>
              <a:buSzPts val="4800"/>
              <a:buFont typeface="Open Sans"/>
              <a:buNone/>
            </a:pPr>
            <a:r>
              <a:rPr lang="en-US" sz="4800">
                <a:solidFill>
                  <a:srgbClr val="FFFFFF"/>
                </a:solidFill>
                <a:latin typeface="Roboto"/>
                <a:ea typeface="Roboto"/>
                <a:cs typeface="Roboto"/>
                <a:sym typeface="Roboto"/>
              </a:rPr>
              <a:t>Root Cause Analysis</a:t>
            </a:r>
            <a:endParaRPr sz="1100">
              <a:latin typeface="Roboto"/>
              <a:ea typeface="Roboto"/>
              <a:cs typeface="Roboto"/>
              <a:sym typeface="Roboto"/>
            </a:endParaRPr>
          </a:p>
        </p:txBody>
      </p:sp>
      <p:cxnSp>
        <p:nvCxnSpPr>
          <p:cNvPr id="555" name="Google Shape;555;p111"/>
          <p:cNvCxnSpPr/>
          <p:nvPr/>
        </p:nvCxnSpPr>
        <p:spPr>
          <a:xfrm>
            <a:off x="494075" y="3053150"/>
            <a:ext cx="7664700" cy="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descr="Shape 736" id="560" name="Google Shape;560;p112"/>
          <p:cNvPicPr preferRelativeResize="0"/>
          <p:nvPr/>
        </p:nvPicPr>
        <p:blipFill rotWithShape="1">
          <a:blip r:embed="rId3">
            <a:alphaModFix/>
          </a:blip>
          <a:srcRect b="0" l="0" r="0" t="0"/>
          <a:stretch/>
        </p:blipFill>
        <p:spPr>
          <a:xfrm>
            <a:off x="5479095" y="1361151"/>
            <a:ext cx="3300652" cy="2959460"/>
          </a:xfrm>
          <a:prstGeom prst="rect">
            <a:avLst/>
          </a:prstGeom>
          <a:noFill/>
          <a:ln>
            <a:noFill/>
          </a:ln>
        </p:spPr>
      </p:pic>
      <p:sp>
        <p:nvSpPr>
          <p:cNvPr id="561" name="Google Shape;561;p112"/>
          <p:cNvSpPr txBox="1"/>
          <p:nvPr>
            <p:ph idx="4294967295" type="title"/>
          </p:nvPr>
        </p:nvSpPr>
        <p:spPr>
          <a:xfrm>
            <a:off x="457200" y="69055"/>
            <a:ext cx="8229600" cy="1131095"/>
          </a:xfrm>
          <a:prstGeom prst="rect">
            <a:avLst/>
          </a:prstGeom>
          <a:noFill/>
          <a:ln>
            <a:noFill/>
          </a:ln>
        </p:spPr>
        <p:txBody>
          <a:bodyPr anchorCtr="0" anchor="ctr" bIns="68550" lIns="68550" spcFirstLastPara="1" rIns="68550" wrap="square" tIns="68550">
            <a:noAutofit/>
          </a:bodyPr>
          <a:lstStyle/>
          <a:p>
            <a:pPr indent="0" lvl="0" marL="0" rtl="0" algn="l">
              <a:lnSpc>
                <a:spcPct val="90000"/>
              </a:lnSpc>
              <a:spcBef>
                <a:spcPts val="0"/>
              </a:spcBef>
              <a:spcAft>
                <a:spcPts val="0"/>
              </a:spcAft>
              <a:buClr>
                <a:srgbClr val="2A2D34"/>
              </a:buClr>
              <a:buSzPts val="3600"/>
              <a:buFont typeface="Helvetica Neue"/>
              <a:buNone/>
            </a:pPr>
            <a:r>
              <a:rPr b="1" lang="en-US" sz="3600">
                <a:latin typeface="Roboto"/>
                <a:ea typeface="Roboto"/>
                <a:cs typeface="Roboto"/>
                <a:sym typeface="Roboto"/>
              </a:rPr>
              <a:t>Understanding the Problem</a:t>
            </a:r>
            <a:endParaRPr sz="1100">
              <a:latin typeface="Roboto"/>
              <a:ea typeface="Roboto"/>
              <a:cs typeface="Roboto"/>
              <a:sym typeface="Roboto"/>
            </a:endParaRPr>
          </a:p>
          <a:p>
            <a:pPr indent="0" lvl="0" marL="0" rtl="0" algn="l">
              <a:lnSpc>
                <a:spcPct val="90000"/>
              </a:lnSpc>
              <a:spcBef>
                <a:spcPts val="0"/>
              </a:spcBef>
              <a:spcAft>
                <a:spcPts val="0"/>
              </a:spcAft>
              <a:buClr>
                <a:srgbClr val="535353"/>
              </a:buClr>
              <a:buSzPts val="3600"/>
              <a:buFont typeface="Helvetica Neue"/>
              <a:buNone/>
            </a:pPr>
            <a:r>
              <a:rPr lang="en-US" sz="1800">
                <a:latin typeface="Roboto"/>
                <a:ea typeface="Roboto"/>
                <a:cs typeface="Roboto"/>
                <a:sym typeface="Roboto"/>
              </a:rPr>
              <a:t>The Five Whys Tool</a:t>
            </a:r>
            <a:endParaRPr sz="1800">
              <a:latin typeface="Roboto"/>
              <a:ea typeface="Roboto"/>
              <a:cs typeface="Roboto"/>
              <a:sym typeface="Roboto"/>
            </a:endParaRPr>
          </a:p>
        </p:txBody>
      </p:sp>
      <p:sp>
        <p:nvSpPr>
          <p:cNvPr id="562" name="Google Shape;562;p112"/>
          <p:cNvSpPr txBox="1"/>
          <p:nvPr>
            <p:ph idx="4294967295" type="body"/>
          </p:nvPr>
        </p:nvSpPr>
        <p:spPr>
          <a:xfrm>
            <a:off x="525992" y="1781873"/>
            <a:ext cx="4598566" cy="2494155"/>
          </a:xfrm>
          <a:prstGeom prst="rect">
            <a:avLst/>
          </a:prstGeom>
          <a:noFill/>
          <a:ln>
            <a:noFill/>
          </a:ln>
        </p:spPr>
        <p:txBody>
          <a:bodyPr anchorCtr="0" anchor="t" bIns="34275" lIns="34275" spcFirstLastPara="1" rIns="34275" wrap="square" tIns="34275">
            <a:noAutofit/>
          </a:bodyPr>
          <a:lstStyle/>
          <a:p>
            <a:pPr indent="0" lvl="0" marL="0" marR="0" rtl="0" algn="l">
              <a:lnSpc>
                <a:spcPct val="90000"/>
              </a:lnSpc>
              <a:spcBef>
                <a:spcPts val="0"/>
              </a:spcBef>
              <a:spcAft>
                <a:spcPts val="0"/>
              </a:spcAft>
              <a:buClr>
                <a:srgbClr val="7C868D"/>
              </a:buClr>
              <a:buSzPts val="3500"/>
              <a:buFont typeface="Helvetica Neue"/>
              <a:buNone/>
            </a:pPr>
            <a:r>
              <a:rPr lang="en-US" sz="3500">
                <a:solidFill>
                  <a:srgbClr val="7C868D"/>
                </a:solidFill>
                <a:latin typeface="Roboto"/>
                <a:ea typeface="Roboto"/>
                <a:cs typeface="Roboto"/>
                <a:sym typeface="Roboto"/>
              </a:rPr>
              <a:t>Ask the five whys to get to the root of a problem.</a:t>
            </a:r>
            <a:endParaRPr sz="1100">
              <a:latin typeface="Roboto"/>
              <a:ea typeface="Roboto"/>
              <a:cs typeface="Roboto"/>
              <a:sym typeface="Roboto"/>
            </a:endParaRPr>
          </a:p>
        </p:txBody>
      </p:sp>
      <p:sp>
        <p:nvSpPr>
          <p:cNvPr id="563" name="Google Shape;563;p112"/>
          <p:cNvSpPr/>
          <p:nvPr/>
        </p:nvSpPr>
        <p:spPr>
          <a:xfrm>
            <a:off x="646928" y="1351124"/>
            <a:ext cx="384049" cy="2057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113"/>
          <p:cNvSpPr txBox="1"/>
          <p:nvPr>
            <p:ph idx="4294967295" type="title"/>
          </p:nvPr>
        </p:nvSpPr>
        <p:spPr>
          <a:xfrm>
            <a:off x="522118" y="69055"/>
            <a:ext cx="7912202" cy="1131095"/>
          </a:xfrm>
          <a:prstGeom prst="rect">
            <a:avLst/>
          </a:prstGeom>
          <a:noFill/>
          <a:ln>
            <a:noFill/>
          </a:ln>
        </p:spPr>
        <p:txBody>
          <a:bodyPr anchorCtr="0" anchor="ctr" bIns="68550" lIns="68550" spcFirstLastPara="1" rIns="68550" wrap="square" tIns="68550">
            <a:noAutofit/>
          </a:bodyPr>
          <a:lstStyle/>
          <a:p>
            <a:pPr indent="0" lvl="0" marL="0" rtl="0" algn="l">
              <a:lnSpc>
                <a:spcPct val="90000"/>
              </a:lnSpc>
              <a:spcBef>
                <a:spcPts val="0"/>
              </a:spcBef>
              <a:spcAft>
                <a:spcPts val="0"/>
              </a:spcAft>
              <a:buClr>
                <a:srgbClr val="2A2D34"/>
              </a:buClr>
              <a:buSzPts val="3600"/>
              <a:buFont typeface="Open Sans"/>
              <a:buNone/>
            </a:pPr>
            <a:r>
              <a:rPr b="1" lang="en-US" sz="3600">
                <a:latin typeface="Roboto"/>
                <a:ea typeface="Roboto"/>
                <a:cs typeface="Roboto"/>
                <a:sym typeface="Roboto"/>
              </a:rPr>
              <a:t>The Five Whys- </a:t>
            </a:r>
            <a:r>
              <a:rPr lang="en-US" sz="3600">
                <a:solidFill>
                  <a:srgbClr val="535353"/>
                </a:solidFill>
                <a:latin typeface="Roboto"/>
                <a:ea typeface="Roboto"/>
                <a:cs typeface="Roboto"/>
                <a:sym typeface="Roboto"/>
              </a:rPr>
              <a:t>Example</a:t>
            </a:r>
            <a:endParaRPr sz="3600">
              <a:latin typeface="Roboto"/>
              <a:ea typeface="Roboto"/>
              <a:cs typeface="Roboto"/>
              <a:sym typeface="Roboto"/>
            </a:endParaRPr>
          </a:p>
        </p:txBody>
      </p:sp>
      <p:sp>
        <p:nvSpPr>
          <p:cNvPr id="569" name="Google Shape;569;p113"/>
          <p:cNvSpPr txBox="1"/>
          <p:nvPr>
            <p:ph idx="4294967295" type="body"/>
          </p:nvPr>
        </p:nvSpPr>
        <p:spPr>
          <a:xfrm>
            <a:off x="496534" y="1200150"/>
            <a:ext cx="3069062" cy="394335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rgbClr val="535353"/>
              </a:buClr>
              <a:buSzPts val="2100"/>
              <a:buFont typeface="Helvetica Neue"/>
              <a:buNone/>
            </a:pPr>
            <a:r>
              <a:rPr lang="en-US" sz="2100">
                <a:solidFill>
                  <a:srgbClr val="535353"/>
                </a:solidFill>
                <a:latin typeface="Roboto"/>
                <a:ea typeface="Roboto"/>
                <a:cs typeface="Roboto"/>
                <a:sym typeface="Roboto"/>
              </a:rPr>
              <a:t>Problem Statement: </a:t>
            </a:r>
            <a:endParaRPr sz="1100">
              <a:latin typeface="Roboto"/>
              <a:ea typeface="Roboto"/>
              <a:cs typeface="Roboto"/>
              <a:sym typeface="Roboto"/>
            </a:endParaRPr>
          </a:p>
          <a:p>
            <a:pPr indent="0" lvl="0" marL="0" rtl="0" algn="l">
              <a:lnSpc>
                <a:spcPct val="90000"/>
              </a:lnSpc>
              <a:spcBef>
                <a:spcPts val="600"/>
              </a:spcBef>
              <a:spcAft>
                <a:spcPts val="0"/>
              </a:spcAft>
              <a:buClr>
                <a:srgbClr val="535353"/>
              </a:buClr>
              <a:buSzPts val="2100"/>
              <a:buFont typeface="Helvetica Neue"/>
              <a:buNone/>
            </a:pPr>
            <a:r>
              <a:rPr i="1" lang="en-US" sz="1100">
                <a:latin typeface="Roboto"/>
                <a:ea typeface="Roboto"/>
                <a:cs typeface="Roboto"/>
                <a:sym typeface="Roboto"/>
              </a:rPr>
              <a:t>My car battery is dead</a:t>
            </a:r>
            <a:endParaRPr i="1"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t/>
            </a:r>
            <a:endParaRPr i="1"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rPr lang="en-US" sz="1100">
                <a:solidFill>
                  <a:srgbClr val="535353"/>
                </a:solidFill>
                <a:latin typeface="Roboto"/>
                <a:ea typeface="Roboto"/>
                <a:cs typeface="Roboto"/>
                <a:sym typeface="Roboto"/>
              </a:rPr>
              <a:t>1. Why? – The alternator is not functioning.</a:t>
            </a:r>
            <a:endParaRPr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rPr lang="en-US" sz="1100">
                <a:solidFill>
                  <a:srgbClr val="535353"/>
                </a:solidFill>
                <a:latin typeface="Roboto"/>
                <a:ea typeface="Roboto"/>
                <a:cs typeface="Roboto"/>
                <a:sym typeface="Roboto"/>
              </a:rPr>
              <a:t>2. Why? – The alternator belt has broken.</a:t>
            </a:r>
            <a:endParaRPr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rPr lang="en-US" sz="1100">
                <a:solidFill>
                  <a:srgbClr val="535353"/>
                </a:solidFill>
                <a:latin typeface="Roboto"/>
                <a:ea typeface="Roboto"/>
                <a:cs typeface="Roboto"/>
                <a:sym typeface="Roboto"/>
              </a:rPr>
              <a:t>3. Why? – The alternator belt was well beyond its useful service life and has never been replaced.</a:t>
            </a:r>
            <a:endParaRPr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rPr lang="en-US" sz="1100">
                <a:solidFill>
                  <a:srgbClr val="535353"/>
                </a:solidFill>
                <a:latin typeface="Roboto"/>
                <a:ea typeface="Roboto"/>
                <a:cs typeface="Roboto"/>
                <a:sym typeface="Roboto"/>
              </a:rPr>
              <a:t>4. Why? – I have not been maintaining my alternator belt according to any recommended service schedule.</a:t>
            </a:r>
            <a:endParaRPr sz="1100">
              <a:latin typeface="Roboto"/>
              <a:ea typeface="Roboto"/>
              <a:cs typeface="Roboto"/>
              <a:sym typeface="Roboto"/>
            </a:endParaRPr>
          </a:p>
          <a:p>
            <a:pPr indent="0" lvl="0" marL="0" rtl="0" algn="l">
              <a:lnSpc>
                <a:spcPct val="90000"/>
              </a:lnSpc>
              <a:spcBef>
                <a:spcPts val="600"/>
              </a:spcBef>
              <a:spcAft>
                <a:spcPts val="0"/>
              </a:spcAft>
              <a:buClr>
                <a:srgbClr val="535353"/>
              </a:buClr>
              <a:buSzPts val="1100"/>
              <a:buFont typeface="Helvetica Neue"/>
              <a:buNone/>
            </a:pPr>
            <a:r>
              <a:rPr lang="en-US" sz="1100">
                <a:solidFill>
                  <a:srgbClr val="535353"/>
                </a:solidFill>
                <a:latin typeface="Roboto"/>
                <a:ea typeface="Roboto"/>
                <a:cs typeface="Roboto"/>
                <a:sym typeface="Roboto"/>
              </a:rPr>
              <a:t>5. Why? I didn’t realize this had to be done.</a:t>
            </a:r>
            <a:endParaRPr sz="1100">
              <a:latin typeface="Roboto"/>
              <a:ea typeface="Roboto"/>
              <a:cs typeface="Roboto"/>
              <a:sym typeface="Roboto"/>
            </a:endParaRPr>
          </a:p>
        </p:txBody>
      </p:sp>
      <p:pic>
        <p:nvPicPr>
          <p:cNvPr descr="Shape 748" id="570" name="Google Shape;570;p113"/>
          <p:cNvPicPr preferRelativeResize="0"/>
          <p:nvPr/>
        </p:nvPicPr>
        <p:blipFill rotWithShape="1">
          <a:blip r:embed="rId3">
            <a:alphaModFix/>
          </a:blip>
          <a:srcRect b="0" l="0" r="0" t="0"/>
          <a:stretch/>
        </p:blipFill>
        <p:spPr>
          <a:xfrm>
            <a:off x="3775424" y="1177190"/>
            <a:ext cx="6464546" cy="36767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14"/>
          <p:cNvSpPr txBox="1"/>
          <p:nvPr>
            <p:ph idx="4294967295" type="title"/>
          </p:nvPr>
        </p:nvSpPr>
        <p:spPr>
          <a:xfrm>
            <a:off x="457200" y="69055"/>
            <a:ext cx="8229600" cy="1131095"/>
          </a:xfrm>
          <a:prstGeom prst="rect">
            <a:avLst/>
          </a:prstGeom>
          <a:noFill/>
          <a:ln>
            <a:noFill/>
          </a:ln>
        </p:spPr>
        <p:txBody>
          <a:bodyPr anchorCtr="0" anchor="ctr" bIns="68550" lIns="68550" spcFirstLastPara="1" rIns="68550" wrap="square" tIns="68550">
            <a:noAutofit/>
          </a:bodyPr>
          <a:lstStyle/>
          <a:p>
            <a:pPr indent="0" lvl="1" marL="0" rtl="0" algn="l">
              <a:lnSpc>
                <a:spcPct val="90000"/>
              </a:lnSpc>
              <a:spcBef>
                <a:spcPts val="0"/>
              </a:spcBef>
              <a:spcAft>
                <a:spcPts val="0"/>
              </a:spcAft>
              <a:buClr>
                <a:srgbClr val="2A2D34"/>
              </a:buClr>
              <a:buSzPts val="3600"/>
              <a:buFont typeface="Open Sans"/>
              <a:buNone/>
            </a:pPr>
            <a:r>
              <a:rPr b="1" lang="en-US" sz="3600"/>
              <a:t>Investigate Root Cause</a:t>
            </a:r>
            <a:endParaRPr sz="1100"/>
          </a:p>
        </p:txBody>
      </p:sp>
      <p:sp>
        <p:nvSpPr>
          <p:cNvPr id="576" name="Google Shape;576;p114"/>
          <p:cNvSpPr txBox="1"/>
          <p:nvPr>
            <p:ph idx="4294967295" type="body"/>
          </p:nvPr>
        </p:nvSpPr>
        <p:spPr>
          <a:xfrm>
            <a:off x="457200" y="1200150"/>
            <a:ext cx="8229600" cy="3466500"/>
          </a:xfrm>
          <a:prstGeom prst="rect">
            <a:avLst/>
          </a:prstGeom>
          <a:noFill/>
          <a:ln>
            <a:noFill/>
          </a:ln>
        </p:spPr>
        <p:txBody>
          <a:bodyPr anchorCtr="0" anchor="t" bIns="34275" lIns="34275" spcFirstLastPara="1" rIns="34275" wrap="square" tIns="34275">
            <a:noAutofit/>
          </a:bodyPr>
          <a:lstStyle/>
          <a:p>
            <a:pPr indent="-292100" lvl="0" marL="368300" rtl="0" algn="l">
              <a:lnSpc>
                <a:spcPct val="120000"/>
              </a:lnSpc>
              <a:spcBef>
                <a:spcPts val="0"/>
              </a:spcBef>
              <a:spcAft>
                <a:spcPts val="0"/>
              </a:spcAft>
              <a:buClr>
                <a:srgbClr val="7F7F7F"/>
              </a:buClr>
              <a:buSzPts val="1400"/>
              <a:buFont typeface="Roboto"/>
              <a:buChar char="●"/>
            </a:pPr>
            <a:r>
              <a:rPr lang="en-US" sz="1400">
                <a:solidFill>
                  <a:srgbClr val="7C868D"/>
                </a:solidFill>
                <a:latin typeface="Roboto"/>
                <a:ea typeface="Roboto"/>
                <a:cs typeface="Roboto"/>
                <a:sym typeface="Roboto"/>
              </a:rPr>
              <a:t>Can this be solved with technology?</a:t>
            </a:r>
            <a:endParaRPr sz="1400">
              <a:solidFill>
                <a:srgbClr val="7C868D"/>
              </a:solidFill>
              <a:latin typeface="Roboto"/>
              <a:ea typeface="Roboto"/>
              <a:cs typeface="Roboto"/>
              <a:sym typeface="Roboto"/>
            </a:endParaRPr>
          </a:p>
          <a:p>
            <a:pPr indent="457200" lvl="0" marL="0" rtl="0" algn="l">
              <a:lnSpc>
                <a:spcPct val="120000"/>
              </a:lnSpc>
              <a:spcBef>
                <a:spcPts val="600"/>
              </a:spcBef>
              <a:spcAft>
                <a:spcPts val="0"/>
              </a:spcAft>
              <a:buNone/>
            </a:pPr>
            <a:r>
              <a:rPr lang="en-US" sz="1400">
                <a:solidFill>
                  <a:srgbClr val="7C868D"/>
                </a:solidFill>
                <a:latin typeface="Roboto"/>
                <a:ea typeface="Roboto"/>
                <a:cs typeface="Roboto"/>
                <a:sym typeface="Roboto"/>
              </a:rPr>
              <a:t>Do it! Changing mindset is the hardest way to go about enforcing change.</a:t>
            </a:r>
            <a:endParaRPr sz="1400">
              <a:latin typeface="Roboto"/>
              <a:ea typeface="Roboto"/>
              <a:cs typeface="Roboto"/>
              <a:sym typeface="Roboto"/>
            </a:endParaRPr>
          </a:p>
          <a:p>
            <a:pPr indent="-203200" lvl="0" marL="292100" rtl="0" algn="l">
              <a:lnSpc>
                <a:spcPct val="120000"/>
              </a:lnSpc>
              <a:spcBef>
                <a:spcPts val="600"/>
              </a:spcBef>
              <a:spcAft>
                <a:spcPts val="0"/>
              </a:spcAft>
              <a:buClr>
                <a:srgbClr val="7C868D"/>
              </a:buClr>
              <a:buSzPts val="1400"/>
              <a:buFont typeface="Roboto"/>
              <a:buChar char="●"/>
            </a:pPr>
            <a:r>
              <a:rPr lang="en-US" sz="1400">
                <a:solidFill>
                  <a:srgbClr val="7C868D"/>
                </a:solidFill>
                <a:latin typeface="Roboto"/>
                <a:ea typeface="Roboto"/>
                <a:cs typeface="Roboto"/>
                <a:sym typeface="Roboto"/>
              </a:rPr>
              <a:t>“I didn’t realize that security was part of my job.”</a:t>
            </a:r>
            <a:endParaRPr sz="1400">
              <a:latin typeface="Roboto"/>
              <a:ea typeface="Roboto"/>
              <a:cs typeface="Roboto"/>
              <a:sym typeface="Roboto"/>
            </a:endParaRPr>
          </a:p>
          <a:p>
            <a:pPr indent="457200" lvl="0" marL="0" rtl="0" algn="l">
              <a:lnSpc>
                <a:spcPct val="120000"/>
              </a:lnSpc>
              <a:spcBef>
                <a:spcPts val="600"/>
              </a:spcBef>
              <a:spcAft>
                <a:spcPts val="0"/>
              </a:spcAft>
              <a:buNone/>
            </a:pPr>
            <a:r>
              <a:rPr lang="en-US" sz="1400">
                <a:solidFill>
                  <a:srgbClr val="7C868D"/>
                </a:solidFill>
                <a:latin typeface="Roboto"/>
                <a:ea typeface="Roboto"/>
                <a:cs typeface="Roboto"/>
                <a:sym typeface="Roboto"/>
              </a:rPr>
              <a:t>Communication, marketing, awareness campaigns</a:t>
            </a:r>
            <a:endParaRPr sz="1400">
              <a:latin typeface="Roboto"/>
              <a:ea typeface="Roboto"/>
              <a:cs typeface="Roboto"/>
              <a:sym typeface="Roboto"/>
            </a:endParaRPr>
          </a:p>
          <a:p>
            <a:pPr indent="-203200" lvl="0" marL="292100" rtl="0" algn="l">
              <a:lnSpc>
                <a:spcPct val="120000"/>
              </a:lnSpc>
              <a:spcBef>
                <a:spcPts val="600"/>
              </a:spcBef>
              <a:spcAft>
                <a:spcPts val="0"/>
              </a:spcAft>
              <a:buClr>
                <a:srgbClr val="7F7F7F"/>
              </a:buClr>
              <a:buSzPts val="1400"/>
              <a:buFont typeface="Arial"/>
              <a:buChar char="●"/>
            </a:pPr>
            <a:r>
              <a:rPr lang="en-US" sz="1400">
                <a:solidFill>
                  <a:srgbClr val="7F7F7F"/>
                </a:solidFill>
                <a:latin typeface="Roboto"/>
                <a:ea typeface="Roboto"/>
                <a:cs typeface="Roboto"/>
                <a:sym typeface="Roboto"/>
              </a:rPr>
              <a:t>​</a:t>
            </a:r>
            <a:r>
              <a:rPr lang="en-US" sz="1400">
                <a:solidFill>
                  <a:srgbClr val="7C868D"/>
                </a:solidFill>
                <a:latin typeface="Roboto"/>
                <a:ea typeface="Roboto"/>
                <a:cs typeface="Roboto"/>
                <a:sym typeface="Roboto"/>
              </a:rPr>
              <a:t>“I didn’t know what to do about it.”</a:t>
            </a:r>
            <a:endParaRPr sz="1400">
              <a:solidFill>
                <a:srgbClr val="7C868D"/>
              </a:solidFill>
              <a:latin typeface="Roboto"/>
              <a:ea typeface="Roboto"/>
              <a:cs typeface="Roboto"/>
              <a:sym typeface="Roboto"/>
            </a:endParaRPr>
          </a:p>
          <a:p>
            <a:pPr indent="457200" lvl="0" marL="0" rtl="0" algn="l">
              <a:lnSpc>
                <a:spcPct val="120000"/>
              </a:lnSpc>
              <a:spcBef>
                <a:spcPts val="600"/>
              </a:spcBef>
              <a:spcAft>
                <a:spcPts val="0"/>
              </a:spcAft>
              <a:buNone/>
            </a:pPr>
            <a:r>
              <a:rPr lang="en-US" sz="1400">
                <a:solidFill>
                  <a:srgbClr val="7C868D"/>
                </a:solidFill>
                <a:latin typeface="Roboto"/>
                <a:ea typeface="Roboto"/>
                <a:cs typeface="Roboto"/>
                <a:sym typeface="Roboto"/>
              </a:rPr>
              <a:t>Training and skills</a:t>
            </a:r>
            <a:endParaRPr sz="1400">
              <a:latin typeface="Roboto"/>
              <a:ea typeface="Roboto"/>
              <a:cs typeface="Roboto"/>
              <a:sym typeface="Roboto"/>
            </a:endParaRPr>
          </a:p>
          <a:p>
            <a:pPr indent="-203200" lvl="0" marL="292100" rtl="0" algn="l">
              <a:lnSpc>
                <a:spcPct val="120000"/>
              </a:lnSpc>
              <a:spcBef>
                <a:spcPts val="600"/>
              </a:spcBef>
              <a:spcAft>
                <a:spcPts val="0"/>
              </a:spcAft>
              <a:buClr>
                <a:srgbClr val="7F7F7F"/>
              </a:buClr>
              <a:buSzPts val="1400"/>
              <a:buFont typeface="Arial"/>
              <a:buChar char="●"/>
            </a:pPr>
            <a:r>
              <a:rPr lang="en-US" sz="1400">
                <a:solidFill>
                  <a:srgbClr val="7F7F7F"/>
                </a:solidFill>
                <a:latin typeface="Roboto"/>
                <a:ea typeface="Roboto"/>
                <a:cs typeface="Roboto"/>
                <a:sym typeface="Roboto"/>
              </a:rPr>
              <a:t>​</a:t>
            </a:r>
            <a:r>
              <a:rPr lang="en-US" sz="1400">
                <a:solidFill>
                  <a:srgbClr val="7C868D"/>
                </a:solidFill>
                <a:latin typeface="Roboto"/>
                <a:ea typeface="Roboto"/>
                <a:cs typeface="Roboto"/>
                <a:sym typeface="Roboto"/>
              </a:rPr>
              <a:t>“I didn’t have the resources or support to do it.”</a:t>
            </a:r>
            <a:endParaRPr sz="1400">
              <a:solidFill>
                <a:srgbClr val="7C868D"/>
              </a:solidFill>
              <a:latin typeface="Roboto"/>
              <a:ea typeface="Roboto"/>
              <a:cs typeface="Roboto"/>
              <a:sym typeface="Roboto"/>
            </a:endParaRPr>
          </a:p>
          <a:p>
            <a:pPr indent="457200" lvl="0" marL="0" rtl="0" algn="l">
              <a:lnSpc>
                <a:spcPct val="120000"/>
              </a:lnSpc>
              <a:spcBef>
                <a:spcPts val="600"/>
              </a:spcBef>
              <a:spcAft>
                <a:spcPts val="0"/>
              </a:spcAft>
              <a:buNone/>
            </a:pPr>
            <a:r>
              <a:rPr lang="en-US" sz="1400">
                <a:solidFill>
                  <a:srgbClr val="7C868D"/>
                </a:solidFill>
                <a:latin typeface="Roboto"/>
                <a:ea typeface="Roboto"/>
                <a:cs typeface="Roboto"/>
                <a:sym typeface="Roboto"/>
              </a:rPr>
              <a:t>Management alignment </a:t>
            </a:r>
            <a:endParaRPr sz="1400">
              <a:latin typeface="Roboto"/>
              <a:ea typeface="Roboto"/>
              <a:cs typeface="Roboto"/>
              <a:sym typeface="Roboto"/>
            </a:endParaRPr>
          </a:p>
          <a:p>
            <a:pPr indent="-203200" lvl="0" marL="292100" rtl="0" algn="l">
              <a:lnSpc>
                <a:spcPct val="120000"/>
              </a:lnSpc>
              <a:spcBef>
                <a:spcPts val="600"/>
              </a:spcBef>
              <a:spcAft>
                <a:spcPts val="0"/>
              </a:spcAft>
              <a:buClr>
                <a:srgbClr val="7C868D"/>
              </a:buClr>
              <a:buSzPts val="1400"/>
              <a:buFont typeface="Roboto"/>
              <a:buChar char="●"/>
            </a:pPr>
            <a:r>
              <a:rPr lang="en-US" sz="1400">
                <a:solidFill>
                  <a:srgbClr val="7C868D"/>
                </a:solidFill>
                <a:latin typeface="Roboto"/>
                <a:ea typeface="Roboto"/>
                <a:cs typeface="Roboto"/>
                <a:sym typeface="Roboto"/>
              </a:rPr>
              <a:t>“I didn’t want to.”</a:t>
            </a:r>
            <a:endParaRPr sz="1400">
              <a:latin typeface="Roboto"/>
              <a:ea typeface="Roboto"/>
              <a:cs typeface="Roboto"/>
              <a:sym typeface="Roboto"/>
            </a:endParaRPr>
          </a:p>
          <a:p>
            <a:pPr indent="457200" lvl="0" marL="0" rtl="0" algn="l">
              <a:lnSpc>
                <a:spcPct val="120000"/>
              </a:lnSpc>
              <a:spcBef>
                <a:spcPts val="600"/>
              </a:spcBef>
              <a:spcAft>
                <a:spcPts val="0"/>
              </a:spcAft>
              <a:buNone/>
            </a:pPr>
            <a:r>
              <a:rPr lang="en-US" sz="1400">
                <a:solidFill>
                  <a:srgbClr val="7C868D"/>
                </a:solidFill>
                <a:latin typeface="Roboto"/>
                <a:ea typeface="Roboto"/>
                <a:cs typeface="Roboto"/>
                <a:sym typeface="Roboto"/>
              </a:rPr>
              <a:t>Gamification and incentives </a:t>
            </a:r>
            <a:endParaRPr sz="1400">
              <a:latin typeface="Roboto"/>
              <a:ea typeface="Roboto"/>
              <a:cs typeface="Roboto"/>
              <a:sym typeface="Roboto"/>
            </a:endParaRPr>
          </a:p>
        </p:txBody>
      </p:sp>
      <p:sp>
        <p:nvSpPr>
          <p:cNvPr id="577" name="Google Shape;577;p114"/>
          <p:cNvSpPr/>
          <p:nvPr/>
        </p:nvSpPr>
        <p:spPr>
          <a:xfrm>
            <a:off x="549104" y="1035670"/>
            <a:ext cx="384049" cy="2057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115"/>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583" name="Google Shape;583;p115"/>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584" name="Google Shape;584;p115"/>
          <p:cNvGrpSpPr/>
          <p:nvPr/>
        </p:nvGrpSpPr>
        <p:grpSpPr>
          <a:xfrm>
            <a:off x="378215" y="1947700"/>
            <a:ext cx="8535537" cy="2072701"/>
            <a:chOff x="0" y="11"/>
            <a:chExt cx="11380713" cy="2763600"/>
          </a:xfrm>
        </p:grpSpPr>
        <p:sp>
          <p:nvSpPr>
            <p:cNvPr id="585" name="Google Shape;585;p115"/>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Discussion</a:t>
              </a:r>
              <a:endParaRPr sz="1100">
                <a:latin typeface="Roboto"/>
                <a:ea typeface="Roboto"/>
                <a:cs typeface="Roboto"/>
                <a:sym typeface="Roboto"/>
              </a:endParaRPr>
            </a:p>
          </p:txBody>
        </p:sp>
        <p:sp>
          <p:nvSpPr>
            <p:cNvPr id="586" name="Google Shape;586;p115"/>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587" name="Google Shape;587;p115"/>
            <p:cNvSpPr txBox="1"/>
            <p:nvPr/>
          </p:nvSpPr>
          <p:spPr>
            <a:xfrm>
              <a:off x="5957913" y="11"/>
              <a:ext cx="5422800" cy="27636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i="0" lang="en-US" sz="2400" u="none" cap="none" strike="noStrike">
                  <a:solidFill>
                    <a:srgbClr val="FFFFFF"/>
                  </a:solidFill>
                  <a:latin typeface="Roboto"/>
                  <a:ea typeface="Roboto"/>
                  <a:cs typeface="Roboto"/>
                  <a:sym typeface="Roboto"/>
                </a:rPr>
                <a:t>What do you think is the root cause of your co-workers not doing the requested security behavior?</a:t>
              </a:r>
              <a:endParaRPr sz="1100">
                <a:latin typeface="Roboto"/>
                <a:ea typeface="Roboto"/>
                <a:cs typeface="Roboto"/>
                <a:sym typeface="Roboto"/>
              </a:endParaRPr>
            </a:p>
          </p:txBody>
        </p:sp>
      </p:grpSp>
      <p:sp>
        <p:nvSpPr>
          <p:cNvPr id="588" name="Google Shape;588;p115"/>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i="0" sz="1800" u="none" cap="none" strike="noStrike">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92" name="Shape 592"/>
        <p:cNvGrpSpPr/>
        <p:nvPr/>
      </p:nvGrpSpPr>
      <p:grpSpPr>
        <a:xfrm>
          <a:off x="0" y="0"/>
          <a:ext cx="0" cy="0"/>
          <a:chOff x="0" y="0"/>
          <a:chExt cx="0" cy="0"/>
        </a:xfrm>
      </p:grpSpPr>
      <p:sp>
        <p:nvSpPr>
          <p:cNvPr id="593" name="Google Shape;593;p116"/>
          <p:cNvSpPr txBox="1"/>
          <p:nvPr>
            <p:ph idx="4294967295" type="title"/>
          </p:nvPr>
        </p:nvSpPr>
        <p:spPr>
          <a:xfrm>
            <a:off x="510449" y="1257300"/>
            <a:ext cx="8123177" cy="1588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FFFFFF"/>
              </a:buClr>
              <a:buSzPts val="4800"/>
              <a:buFont typeface="Open Sans"/>
              <a:buNone/>
            </a:pPr>
            <a:r>
              <a:rPr lang="en-US" sz="4800">
                <a:solidFill>
                  <a:srgbClr val="FFFFFF"/>
                </a:solidFill>
                <a:latin typeface="Roboto"/>
                <a:ea typeface="Roboto"/>
                <a:cs typeface="Roboto"/>
                <a:sym typeface="Roboto"/>
              </a:rPr>
              <a:t>Behavioral Design Approach</a:t>
            </a:r>
            <a:endParaRPr sz="11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117"/>
          <p:cNvPicPr preferRelativeResize="0"/>
          <p:nvPr/>
        </p:nvPicPr>
        <p:blipFill rotWithShape="1">
          <a:blip r:embed="rId3">
            <a:alphaModFix/>
          </a:blip>
          <a:srcRect b="12449" l="0" r="0" t="7434"/>
          <a:stretch/>
        </p:blipFill>
        <p:spPr>
          <a:xfrm>
            <a:off x="1890425" y="568175"/>
            <a:ext cx="5363150" cy="4258725"/>
          </a:xfrm>
          <a:prstGeom prst="rect">
            <a:avLst/>
          </a:prstGeom>
          <a:noFill/>
          <a:ln>
            <a:noFill/>
          </a:ln>
        </p:spPr>
      </p:pic>
      <p:sp>
        <p:nvSpPr>
          <p:cNvPr id="599" name="Google Shape;599;p117"/>
          <p:cNvSpPr txBox="1"/>
          <p:nvPr/>
        </p:nvSpPr>
        <p:spPr>
          <a:xfrm>
            <a:off x="167425" y="258800"/>
            <a:ext cx="8808000" cy="396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US" sz="3200">
                <a:solidFill>
                  <a:schemeClr val="dk1"/>
                </a:solidFill>
                <a:latin typeface="Open Sans"/>
                <a:ea typeface="Open Sans"/>
                <a:cs typeface="Open Sans"/>
                <a:sym typeface="Open Sans"/>
              </a:rPr>
              <a:t>Behavior Change Model</a:t>
            </a:r>
            <a:endParaRPr b="1" sz="3200">
              <a:solidFill>
                <a:schemeClr val="dk1"/>
              </a:solidFill>
              <a:latin typeface="Open Sans"/>
              <a:ea typeface="Open Sans"/>
              <a:cs typeface="Open Sans"/>
              <a:sym typeface="Open Sans"/>
            </a:endParaRPr>
          </a:p>
        </p:txBody>
      </p:sp>
      <p:sp>
        <p:nvSpPr>
          <p:cNvPr id="600" name="Google Shape;600;p117"/>
          <p:cNvSpPr txBox="1"/>
          <p:nvPr/>
        </p:nvSpPr>
        <p:spPr>
          <a:xfrm>
            <a:off x="7642200" y="4343425"/>
            <a:ext cx="14859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By Dr. Bj Fogg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04" name="Shape 604"/>
        <p:cNvGrpSpPr/>
        <p:nvPr/>
      </p:nvGrpSpPr>
      <p:grpSpPr>
        <a:xfrm>
          <a:off x="0" y="0"/>
          <a:ext cx="0" cy="0"/>
          <a:chOff x="0" y="0"/>
          <a:chExt cx="0" cy="0"/>
        </a:xfrm>
      </p:grpSpPr>
      <p:sp>
        <p:nvSpPr>
          <p:cNvPr id="605" name="Google Shape;605;p118"/>
          <p:cNvSpPr txBox="1"/>
          <p:nvPr>
            <p:ph idx="4294967295" type="title"/>
          </p:nvPr>
        </p:nvSpPr>
        <p:spPr>
          <a:xfrm>
            <a:off x="510449" y="1257300"/>
            <a:ext cx="8123177" cy="1588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FFFFFF"/>
              </a:buClr>
              <a:buSzPts val="4800"/>
              <a:buFont typeface="Open Sans"/>
              <a:buNone/>
            </a:pPr>
            <a:r>
              <a:rPr lang="en-US" sz="4800">
                <a:solidFill>
                  <a:srgbClr val="FFFFFF"/>
                </a:solidFill>
                <a:latin typeface="Roboto"/>
                <a:ea typeface="Roboto"/>
                <a:cs typeface="Roboto"/>
                <a:sym typeface="Roboto"/>
              </a:rPr>
              <a:t>Key Factors</a:t>
            </a:r>
            <a:endParaRPr sz="1100">
              <a:latin typeface="Roboto"/>
              <a:ea typeface="Roboto"/>
              <a:cs typeface="Roboto"/>
              <a:sym typeface="Roboto"/>
            </a:endParaRPr>
          </a:p>
        </p:txBody>
      </p:sp>
      <p:sp>
        <p:nvSpPr>
          <p:cNvPr id="606" name="Google Shape;606;p118"/>
          <p:cNvSpPr txBox="1"/>
          <p:nvPr>
            <p:ph idx="4294967295" type="body"/>
          </p:nvPr>
        </p:nvSpPr>
        <p:spPr>
          <a:xfrm>
            <a:off x="510449" y="3182312"/>
            <a:ext cx="8123177" cy="1196690"/>
          </a:xfrm>
          <a:prstGeom prst="rect">
            <a:avLst/>
          </a:prstGeom>
          <a:noFill/>
          <a:ln>
            <a:noFill/>
          </a:ln>
        </p:spPr>
        <p:txBody>
          <a:bodyPr anchorCtr="0" anchor="ctr" bIns="68550" lIns="68550" spcFirstLastPara="1" rIns="68550" wrap="square" tIns="68550">
            <a:noAutofit/>
          </a:bodyPr>
          <a:lstStyle/>
          <a:p>
            <a:pPr indent="-304800" lvl="0" marL="355600" rtl="0" algn="l">
              <a:lnSpc>
                <a:spcPct val="100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Motivation</a:t>
            </a:r>
            <a:endParaRPr sz="1100">
              <a:solidFill>
                <a:srgbClr val="FFFFFF"/>
              </a:solidFill>
              <a:latin typeface="Roboto"/>
              <a:ea typeface="Roboto"/>
              <a:cs typeface="Roboto"/>
              <a:sym typeface="Roboto"/>
            </a:endParaRPr>
          </a:p>
          <a:p>
            <a:pPr indent="-304800" lvl="0" marL="355600" rtl="0" algn="l">
              <a:lnSpc>
                <a:spcPct val="100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Ability</a:t>
            </a:r>
            <a:endParaRPr sz="1100">
              <a:solidFill>
                <a:srgbClr val="FFFFFF"/>
              </a:solidFill>
              <a:latin typeface="Roboto"/>
              <a:ea typeface="Roboto"/>
              <a:cs typeface="Roboto"/>
              <a:sym typeface="Roboto"/>
            </a:endParaRPr>
          </a:p>
          <a:p>
            <a:pPr indent="-304800" lvl="0" marL="355600" rtl="0" algn="l">
              <a:lnSpc>
                <a:spcPct val="100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Trigger</a:t>
            </a:r>
            <a:endParaRPr sz="1100">
              <a:solidFill>
                <a:srgbClr val="FFFFFF"/>
              </a:solidFill>
              <a:latin typeface="Roboto"/>
              <a:ea typeface="Roboto"/>
              <a:cs typeface="Roboto"/>
              <a:sym typeface="Roboto"/>
            </a:endParaRPr>
          </a:p>
        </p:txBody>
      </p:sp>
      <p:pic>
        <p:nvPicPr>
          <p:cNvPr descr="Shape 716" id="607" name="Google Shape;607;p118"/>
          <p:cNvPicPr preferRelativeResize="0"/>
          <p:nvPr/>
        </p:nvPicPr>
        <p:blipFill rotWithShape="1">
          <a:blip r:embed="rId3">
            <a:alphaModFix/>
          </a:blip>
          <a:srcRect b="12174" l="0" r="0" t="0"/>
          <a:stretch/>
        </p:blipFill>
        <p:spPr>
          <a:xfrm>
            <a:off x="4206487" y="-12409"/>
            <a:ext cx="4946359" cy="29829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119"/>
          <p:cNvSpPr txBox="1"/>
          <p:nvPr>
            <p:ph idx="4294967295" type="title"/>
          </p:nvPr>
        </p:nvSpPr>
        <p:spPr>
          <a:xfrm>
            <a:off x="457200" y="69055"/>
            <a:ext cx="8229600" cy="1131095"/>
          </a:xfrm>
          <a:prstGeom prst="rect">
            <a:avLst/>
          </a:prstGeom>
          <a:noFill/>
          <a:ln>
            <a:noFill/>
          </a:ln>
        </p:spPr>
        <p:txBody>
          <a:bodyPr anchorCtr="0" anchor="ctr" bIns="68550" lIns="68550" spcFirstLastPara="1" rIns="68550" wrap="square" tIns="68550">
            <a:noAutofit/>
          </a:bodyPr>
          <a:lstStyle/>
          <a:p>
            <a:pPr indent="0" lvl="1" marL="0" rtl="0" algn="l">
              <a:lnSpc>
                <a:spcPct val="90000"/>
              </a:lnSpc>
              <a:spcBef>
                <a:spcPts val="0"/>
              </a:spcBef>
              <a:spcAft>
                <a:spcPts val="0"/>
              </a:spcAft>
              <a:buClr>
                <a:srgbClr val="2A2D34"/>
              </a:buClr>
              <a:buSzPts val="3600"/>
              <a:buFont typeface="Open Sans"/>
              <a:buNone/>
            </a:pPr>
            <a:r>
              <a:rPr b="1" lang="en-US" sz="3600">
                <a:latin typeface="Roboto"/>
                <a:ea typeface="Roboto"/>
                <a:cs typeface="Roboto"/>
                <a:sym typeface="Roboto"/>
              </a:rPr>
              <a:t>Security Behavior Change</a:t>
            </a:r>
            <a:endParaRPr sz="1100">
              <a:latin typeface="Roboto"/>
              <a:ea typeface="Roboto"/>
              <a:cs typeface="Roboto"/>
              <a:sym typeface="Roboto"/>
            </a:endParaRPr>
          </a:p>
        </p:txBody>
      </p:sp>
      <p:sp>
        <p:nvSpPr>
          <p:cNvPr id="613" name="Google Shape;613;p119"/>
          <p:cNvSpPr txBox="1"/>
          <p:nvPr/>
        </p:nvSpPr>
        <p:spPr>
          <a:xfrm>
            <a:off x="368325" y="1037774"/>
            <a:ext cx="8449500" cy="3553855"/>
          </a:xfrm>
          <a:prstGeom prst="rect">
            <a:avLst/>
          </a:prstGeom>
          <a:noFill/>
          <a:ln>
            <a:noFill/>
          </a:ln>
        </p:spPr>
        <p:txBody>
          <a:bodyPr anchorCtr="0" anchor="t" bIns="91400" lIns="91400" spcFirstLastPara="1" rIns="91400" wrap="square" tIns="91400">
            <a:noAutofit/>
          </a:bodyPr>
          <a:lstStyle/>
          <a:p>
            <a:pPr indent="-254000" lvl="0"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Ability</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Training</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Technology</a:t>
            </a:r>
            <a:endParaRPr sz="1100">
              <a:latin typeface="Roboto"/>
              <a:ea typeface="Roboto"/>
              <a:cs typeface="Roboto"/>
              <a:sym typeface="Roboto"/>
            </a:endParaRPr>
          </a:p>
          <a:p>
            <a:pPr indent="-254000" lvl="0"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Triggers</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Effective communication</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Phishing, Social Engineering, etc </a:t>
            </a:r>
            <a:endParaRPr sz="1100">
              <a:latin typeface="Roboto"/>
              <a:ea typeface="Roboto"/>
              <a:cs typeface="Roboto"/>
              <a:sym typeface="Roboto"/>
            </a:endParaRPr>
          </a:p>
          <a:p>
            <a:pPr indent="-254000" lvl="0"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Motivation</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Making it personal</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Positive incentives</a:t>
            </a:r>
            <a:endParaRPr sz="1100">
              <a:latin typeface="Roboto"/>
              <a:ea typeface="Roboto"/>
              <a:cs typeface="Roboto"/>
              <a:sym typeface="Roboto"/>
            </a:endParaRPr>
          </a:p>
          <a:p>
            <a:pPr indent="88900" lvl="1" marL="342900" marR="0" rtl="0" algn="l">
              <a:lnSpc>
                <a:spcPct val="115000"/>
              </a:lnSpc>
              <a:spcBef>
                <a:spcPts val="0"/>
              </a:spcBef>
              <a:spcAft>
                <a:spcPts val="0"/>
              </a:spcAft>
              <a:buClr>
                <a:srgbClr val="000000"/>
              </a:buClr>
              <a:buSzPts val="1800"/>
              <a:buFont typeface="Open Sans"/>
              <a:buNone/>
            </a:pPr>
            <a:r>
              <a:rPr i="0" lang="en-US" sz="1800" u="none" cap="none" strike="noStrike">
                <a:solidFill>
                  <a:srgbClr val="000000"/>
                </a:solidFill>
                <a:latin typeface="Roboto"/>
                <a:ea typeface="Roboto"/>
                <a:cs typeface="Roboto"/>
                <a:sym typeface="Roboto"/>
              </a:rPr>
              <a:t>Gamification</a:t>
            </a:r>
            <a:endParaRPr sz="1100">
              <a:latin typeface="Roboto"/>
              <a:ea typeface="Roboto"/>
              <a:cs typeface="Roboto"/>
              <a:sym typeface="Roboto"/>
            </a:endParaRPr>
          </a:p>
        </p:txBody>
      </p:sp>
      <p:sp>
        <p:nvSpPr>
          <p:cNvPr id="614" name="Google Shape;614;p119"/>
          <p:cNvSpPr/>
          <p:nvPr/>
        </p:nvSpPr>
        <p:spPr>
          <a:xfrm>
            <a:off x="549104" y="1035670"/>
            <a:ext cx="384049" cy="2057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93"/>
          <p:cNvSpPr/>
          <p:nvPr/>
        </p:nvSpPr>
        <p:spPr>
          <a:xfrm>
            <a:off x="915137" y="1266567"/>
            <a:ext cx="3545700" cy="1427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8" name="Google Shape;368;p93"/>
          <p:cNvSpPr/>
          <p:nvPr/>
        </p:nvSpPr>
        <p:spPr>
          <a:xfrm>
            <a:off x="915129" y="2928507"/>
            <a:ext cx="3545700" cy="1526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9" name="Google Shape;369;p93"/>
          <p:cNvSpPr txBox="1"/>
          <p:nvPr/>
        </p:nvSpPr>
        <p:spPr>
          <a:xfrm>
            <a:off x="1999293" y="3292313"/>
            <a:ext cx="2378100" cy="79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000">
              <a:solidFill>
                <a:schemeClr val="dk2"/>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chemeClr val="dk2"/>
              </a:solidFill>
              <a:latin typeface="Open Sans"/>
              <a:ea typeface="Open Sans"/>
              <a:cs typeface="Open Sans"/>
              <a:sym typeface="Open Sans"/>
            </a:endParaRPr>
          </a:p>
        </p:txBody>
      </p:sp>
      <p:sp>
        <p:nvSpPr>
          <p:cNvPr id="370" name="Google Shape;370;p93"/>
          <p:cNvSpPr txBox="1"/>
          <p:nvPr/>
        </p:nvSpPr>
        <p:spPr>
          <a:xfrm>
            <a:off x="1999300" y="3216325"/>
            <a:ext cx="1708200" cy="798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Led customer and strategy teams in healthtech startups</a:t>
            </a:r>
            <a:r>
              <a:rPr lang="en-US" sz="1200">
                <a:solidFill>
                  <a:schemeClr val="dk2"/>
                </a:solidFill>
                <a:latin typeface="Open Sans"/>
                <a:ea typeface="Open Sans"/>
                <a:cs typeface="Open Sans"/>
                <a:sym typeface="Open Sans"/>
              </a:rPr>
              <a:t>  </a:t>
            </a:r>
            <a:endParaRPr sz="1200">
              <a:solidFill>
                <a:schemeClr val="dk2"/>
              </a:solidFill>
              <a:latin typeface="Open Sans"/>
              <a:ea typeface="Open Sans"/>
              <a:cs typeface="Open Sans"/>
              <a:sym typeface="Open Sans"/>
            </a:endParaRPr>
          </a:p>
        </p:txBody>
      </p:sp>
      <p:sp>
        <p:nvSpPr>
          <p:cNvPr id="371" name="Google Shape;371;p93"/>
          <p:cNvSpPr/>
          <p:nvPr/>
        </p:nvSpPr>
        <p:spPr>
          <a:xfrm>
            <a:off x="5164348" y="2928507"/>
            <a:ext cx="3545700" cy="1526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93"/>
          <p:cNvSpPr txBox="1"/>
          <p:nvPr/>
        </p:nvSpPr>
        <p:spPr>
          <a:xfrm>
            <a:off x="6296600" y="3216325"/>
            <a:ext cx="2213100" cy="9495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Passionate about working with companies that see their employees as their biggest asset</a:t>
            </a:r>
            <a:endParaRPr b="1" sz="1200">
              <a:solidFill>
                <a:schemeClr val="dk2"/>
              </a:solidFill>
              <a:latin typeface="Open Sans"/>
              <a:ea typeface="Open Sans"/>
              <a:cs typeface="Open Sans"/>
              <a:sym typeface="Open Sans"/>
            </a:endParaRPr>
          </a:p>
        </p:txBody>
      </p:sp>
      <p:sp>
        <p:nvSpPr>
          <p:cNvPr id="373" name="Google Shape;373;p93"/>
          <p:cNvSpPr/>
          <p:nvPr/>
        </p:nvSpPr>
        <p:spPr>
          <a:xfrm>
            <a:off x="5164356" y="1266605"/>
            <a:ext cx="3545700" cy="14271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4" name="Google Shape;374;p93"/>
          <p:cNvSpPr txBox="1"/>
          <p:nvPr/>
        </p:nvSpPr>
        <p:spPr>
          <a:xfrm>
            <a:off x="6439625" y="1604275"/>
            <a:ext cx="1904700" cy="263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Head of Customer, partnering to ensure our customers success</a:t>
            </a:r>
            <a:endParaRPr sz="1200">
              <a:solidFill>
                <a:schemeClr val="dk2"/>
              </a:solidFill>
              <a:latin typeface="Open Sans"/>
              <a:ea typeface="Open Sans"/>
              <a:cs typeface="Open Sans"/>
              <a:sym typeface="Open Sans"/>
            </a:endParaRPr>
          </a:p>
        </p:txBody>
      </p:sp>
      <p:sp>
        <p:nvSpPr>
          <p:cNvPr id="375" name="Google Shape;375;p93"/>
          <p:cNvSpPr txBox="1"/>
          <p:nvPr/>
        </p:nvSpPr>
        <p:spPr>
          <a:xfrm>
            <a:off x="0" y="189907"/>
            <a:ext cx="91440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About Megan</a:t>
            </a:r>
            <a:endParaRPr sz="3200">
              <a:solidFill>
                <a:srgbClr val="8B90A2"/>
              </a:solidFill>
              <a:latin typeface="Open Sans"/>
              <a:ea typeface="Open Sans"/>
              <a:cs typeface="Open Sans"/>
              <a:sym typeface="Open Sans"/>
            </a:endParaRPr>
          </a:p>
        </p:txBody>
      </p:sp>
      <p:cxnSp>
        <p:nvCxnSpPr>
          <p:cNvPr id="376" name="Google Shape;376;p93"/>
          <p:cNvCxnSpPr/>
          <p:nvPr/>
        </p:nvCxnSpPr>
        <p:spPr>
          <a:xfrm>
            <a:off x="568411" y="1007073"/>
            <a:ext cx="8136900" cy="0"/>
          </a:xfrm>
          <a:prstGeom prst="straightConnector1">
            <a:avLst/>
          </a:prstGeom>
          <a:noFill/>
          <a:ln cap="flat" cmpd="sng" w="9525">
            <a:solidFill>
              <a:srgbClr val="E7E7EC"/>
            </a:solidFill>
            <a:prstDash val="solid"/>
            <a:miter lim="8000"/>
            <a:headEnd len="sm" w="sm" type="none"/>
            <a:tailEnd len="sm" w="sm" type="none"/>
          </a:ln>
        </p:spPr>
      </p:cxnSp>
      <p:sp>
        <p:nvSpPr>
          <p:cNvPr id="377" name="Google Shape;377;p93"/>
          <p:cNvSpPr txBox="1"/>
          <p:nvPr/>
        </p:nvSpPr>
        <p:spPr>
          <a:xfrm>
            <a:off x="2047400" y="1604275"/>
            <a:ext cx="1736400" cy="798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US" sz="1200">
                <a:solidFill>
                  <a:schemeClr val="dk2"/>
                </a:solidFill>
                <a:latin typeface="Open Sans"/>
                <a:ea typeface="Open Sans"/>
                <a:cs typeface="Open Sans"/>
                <a:sym typeface="Open Sans"/>
              </a:rPr>
              <a:t>Behavioral change at enterprise scale</a:t>
            </a:r>
            <a:endParaRPr sz="1200">
              <a:solidFill>
                <a:schemeClr val="dk2"/>
              </a:solidFill>
              <a:latin typeface="Open Sans"/>
              <a:ea typeface="Open Sans"/>
              <a:cs typeface="Open Sans"/>
              <a:sym typeface="Open Sans"/>
            </a:endParaRPr>
          </a:p>
        </p:txBody>
      </p:sp>
      <p:pic>
        <p:nvPicPr>
          <p:cNvPr id="378" name="Google Shape;378;p93"/>
          <p:cNvPicPr preferRelativeResize="0"/>
          <p:nvPr/>
        </p:nvPicPr>
        <p:blipFill>
          <a:blip r:embed="rId3">
            <a:alphaModFix/>
          </a:blip>
          <a:stretch>
            <a:fillRect/>
          </a:stretch>
        </p:blipFill>
        <p:spPr>
          <a:xfrm>
            <a:off x="4569575" y="1754100"/>
            <a:ext cx="1708200" cy="569400"/>
          </a:xfrm>
          <a:prstGeom prst="rect">
            <a:avLst/>
          </a:prstGeom>
          <a:noFill/>
          <a:ln>
            <a:noFill/>
          </a:ln>
        </p:spPr>
      </p:pic>
      <p:pic>
        <p:nvPicPr>
          <p:cNvPr id="379" name="Google Shape;379;p93"/>
          <p:cNvPicPr preferRelativeResize="0"/>
          <p:nvPr/>
        </p:nvPicPr>
        <p:blipFill>
          <a:blip r:embed="rId4">
            <a:alphaModFix/>
          </a:blip>
          <a:stretch>
            <a:fillRect/>
          </a:stretch>
        </p:blipFill>
        <p:spPr>
          <a:xfrm>
            <a:off x="440975" y="3030687"/>
            <a:ext cx="1321875" cy="1321875"/>
          </a:xfrm>
          <a:prstGeom prst="rect">
            <a:avLst/>
          </a:prstGeom>
          <a:noFill/>
          <a:ln>
            <a:noFill/>
          </a:ln>
        </p:spPr>
      </p:pic>
      <p:pic>
        <p:nvPicPr>
          <p:cNvPr id="380" name="Google Shape;380;p93"/>
          <p:cNvPicPr preferRelativeResize="0"/>
          <p:nvPr/>
        </p:nvPicPr>
        <p:blipFill>
          <a:blip r:embed="rId5">
            <a:alphaModFix/>
          </a:blip>
          <a:stretch>
            <a:fillRect/>
          </a:stretch>
        </p:blipFill>
        <p:spPr>
          <a:xfrm>
            <a:off x="291100" y="1399285"/>
            <a:ext cx="1708200" cy="976114"/>
          </a:xfrm>
          <a:prstGeom prst="rect">
            <a:avLst/>
          </a:prstGeom>
          <a:noFill/>
          <a:ln>
            <a:noFill/>
          </a:ln>
        </p:spPr>
      </p:pic>
      <p:pic>
        <p:nvPicPr>
          <p:cNvPr id="381" name="Google Shape;381;p93"/>
          <p:cNvPicPr preferRelativeResize="0"/>
          <p:nvPr/>
        </p:nvPicPr>
        <p:blipFill>
          <a:blip r:embed="rId6">
            <a:alphaModFix/>
          </a:blip>
          <a:stretch>
            <a:fillRect/>
          </a:stretch>
        </p:blipFill>
        <p:spPr>
          <a:xfrm>
            <a:off x="4728823" y="3174962"/>
            <a:ext cx="1548950" cy="1032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20"/>
          <p:cNvSpPr/>
          <p:nvPr/>
        </p:nvSpPr>
        <p:spPr>
          <a:xfrm>
            <a:off x="-1" y="-1"/>
            <a:ext cx="9217801" cy="4857601"/>
          </a:xfrm>
          <a:prstGeom prst="rect">
            <a:avLst/>
          </a:prstGeom>
          <a:solidFill>
            <a:schemeClr val="accent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20" name="Google Shape;620;p120"/>
          <p:cNvGrpSpPr/>
          <p:nvPr/>
        </p:nvGrpSpPr>
        <p:grpSpPr>
          <a:xfrm>
            <a:off x="378215" y="2371970"/>
            <a:ext cx="3789902" cy="882308"/>
            <a:chOff x="0" y="633108"/>
            <a:chExt cx="5053201" cy="1176409"/>
          </a:xfrm>
        </p:grpSpPr>
        <p:sp>
          <p:nvSpPr>
            <p:cNvPr id="621" name="Google Shape;621;p120"/>
            <p:cNvSpPr txBox="1"/>
            <p:nvPr/>
          </p:nvSpPr>
          <p:spPr>
            <a:xfrm>
              <a:off x="0" y="633108"/>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Ability</a:t>
              </a:r>
              <a:endParaRPr sz="1100">
                <a:latin typeface="Roboto"/>
                <a:ea typeface="Roboto"/>
                <a:cs typeface="Roboto"/>
                <a:sym typeface="Roboto"/>
              </a:endParaRPr>
            </a:p>
          </p:txBody>
        </p:sp>
        <p:sp>
          <p:nvSpPr>
            <p:cNvPr id="622" name="Google Shape;622;p120"/>
            <p:cNvSpPr/>
            <p:nvPr/>
          </p:nvSpPr>
          <p:spPr>
            <a:xfrm>
              <a:off x="121928" y="1782216"/>
              <a:ext cx="512101"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pic>
        <p:nvPicPr>
          <p:cNvPr descr="Shape 379" id="627" name="Google Shape;627;p121"/>
          <p:cNvPicPr preferRelativeResize="0"/>
          <p:nvPr/>
        </p:nvPicPr>
        <p:blipFill rotWithShape="1">
          <a:blip r:embed="rId3">
            <a:alphaModFix/>
          </a:blip>
          <a:srcRect b="0" l="0" r="0" t="0"/>
          <a:stretch/>
        </p:blipFill>
        <p:spPr>
          <a:xfrm>
            <a:off x="-28600" y="2780537"/>
            <a:ext cx="9144000" cy="2077038"/>
          </a:xfrm>
          <a:prstGeom prst="rect">
            <a:avLst/>
          </a:prstGeom>
          <a:noFill/>
          <a:ln>
            <a:noFill/>
          </a:ln>
        </p:spPr>
      </p:pic>
      <p:sp>
        <p:nvSpPr>
          <p:cNvPr id="628" name="Google Shape;628;p121"/>
          <p:cNvSpPr txBox="1"/>
          <p:nvPr/>
        </p:nvSpPr>
        <p:spPr>
          <a:xfrm>
            <a:off x="555350" y="847775"/>
            <a:ext cx="7976102" cy="1287751"/>
          </a:xfrm>
          <a:prstGeom prst="rect">
            <a:avLst/>
          </a:prstGeom>
          <a:noFill/>
          <a:ln>
            <a:noFill/>
          </a:ln>
        </p:spPr>
        <p:txBody>
          <a:bodyPr anchorCtr="0" anchor="t" bIns="91400" lIns="91400" spcFirstLastPara="1" rIns="91400" wrap="square" tIns="91400">
            <a:noAutofit/>
          </a:bodyPr>
          <a:lstStyle/>
          <a:p>
            <a:pPr indent="-342900" lvl="0" marL="431800" marR="0" rtl="0" algn="l">
              <a:lnSpc>
                <a:spcPct val="100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Training</a:t>
            </a:r>
            <a:endParaRPr sz="1100">
              <a:latin typeface="Roboto"/>
              <a:ea typeface="Roboto"/>
              <a:cs typeface="Roboto"/>
              <a:sym typeface="Roboto"/>
            </a:endParaRPr>
          </a:p>
          <a:p>
            <a:pPr indent="-342900" lvl="1" marL="774700" marR="0" rtl="0" algn="l">
              <a:lnSpc>
                <a:spcPct val="100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Deliver knowledge to employees based on their role and ability level</a:t>
            </a:r>
            <a:endParaRPr sz="1100">
              <a:latin typeface="Roboto"/>
              <a:ea typeface="Roboto"/>
              <a:cs typeface="Roboto"/>
              <a:sym typeface="Roboto"/>
            </a:endParaRPr>
          </a:p>
          <a:p>
            <a:pPr indent="-342900" lvl="0" marL="431800" marR="0" rtl="0" algn="l">
              <a:lnSpc>
                <a:spcPct val="100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Technology to do the job</a:t>
            </a:r>
            <a:endParaRPr sz="1100">
              <a:latin typeface="Roboto"/>
              <a:ea typeface="Roboto"/>
              <a:cs typeface="Roboto"/>
              <a:sym typeface="Roboto"/>
            </a:endParaRPr>
          </a:p>
          <a:p>
            <a:pPr indent="-342900" lvl="0" marL="431800" marR="0" rtl="0" algn="l">
              <a:lnSpc>
                <a:spcPct val="100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Management support</a:t>
            </a:r>
            <a:endParaRPr sz="1100">
              <a:latin typeface="Roboto"/>
              <a:ea typeface="Roboto"/>
              <a:cs typeface="Roboto"/>
              <a:sym typeface="Roboto"/>
            </a:endParaRPr>
          </a:p>
        </p:txBody>
      </p:sp>
      <p:sp>
        <p:nvSpPr>
          <p:cNvPr id="629" name="Google Shape;629;p121"/>
          <p:cNvSpPr txBox="1"/>
          <p:nvPr/>
        </p:nvSpPr>
        <p:spPr>
          <a:xfrm>
            <a:off x="-1" y="189905"/>
            <a:ext cx="9144000" cy="544801"/>
          </a:xfrm>
          <a:prstGeom prst="rect">
            <a:avLst/>
          </a:prstGeom>
          <a:noFill/>
          <a:ln>
            <a:noFill/>
          </a:ln>
        </p:spPr>
        <p:txBody>
          <a:bodyPr anchorCtr="0" anchor="t" bIns="34250" lIns="34250" spcFirstLastPara="1" rIns="34250" wrap="square" tIns="34250">
            <a:noAutofit/>
          </a:bodyPr>
          <a:lstStyle/>
          <a:p>
            <a:pPr indent="-63500" lvl="0" marL="63500" marR="0" rtl="0" algn="ctr">
              <a:lnSpc>
                <a:spcPct val="100000"/>
              </a:lnSpc>
              <a:spcBef>
                <a:spcPts val="0"/>
              </a:spcBef>
              <a:spcAft>
                <a:spcPts val="0"/>
              </a:spcAft>
              <a:buClr>
                <a:srgbClr val="434343"/>
              </a:buClr>
              <a:buSzPts val="3200"/>
              <a:buFont typeface="Open Sans"/>
              <a:buNone/>
            </a:pPr>
            <a:r>
              <a:rPr b="1" i="0" lang="en-US" sz="3200" u="none" cap="none" strike="noStrike">
                <a:solidFill>
                  <a:srgbClr val="434343"/>
                </a:solidFill>
                <a:latin typeface="Open Sans"/>
                <a:ea typeface="Open Sans"/>
                <a:cs typeface="Open Sans"/>
                <a:sym typeface="Open Sans"/>
              </a:rPr>
              <a:t>Ability</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22"/>
          <p:cNvSpPr/>
          <p:nvPr/>
        </p:nvSpPr>
        <p:spPr>
          <a:xfrm>
            <a:off x="0" y="-1"/>
            <a:ext cx="9144000" cy="16743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35" name="Google Shape;635;p122"/>
          <p:cNvGrpSpPr/>
          <p:nvPr/>
        </p:nvGrpSpPr>
        <p:grpSpPr>
          <a:xfrm>
            <a:off x="0" y="189907"/>
            <a:ext cx="9144000" cy="699162"/>
            <a:chOff x="0" y="253209"/>
            <a:chExt cx="12192000" cy="932216"/>
          </a:xfrm>
        </p:grpSpPr>
        <p:sp>
          <p:nvSpPr>
            <p:cNvPr id="636" name="Google Shape;636;p122"/>
            <p:cNvSpPr txBox="1"/>
            <p:nvPr/>
          </p:nvSpPr>
          <p:spPr>
            <a:xfrm>
              <a:off x="0" y="253209"/>
              <a:ext cx="12192000" cy="7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Security Action Can Be Simplified</a:t>
              </a:r>
              <a:endParaRPr sz="3200">
                <a:solidFill>
                  <a:srgbClr val="8B90A2"/>
                </a:solidFill>
                <a:latin typeface="Open Sans"/>
                <a:ea typeface="Open Sans"/>
                <a:cs typeface="Open Sans"/>
                <a:sym typeface="Open Sans"/>
              </a:endParaRPr>
            </a:p>
          </p:txBody>
        </p:sp>
        <p:sp>
          <p:nvSpPr>
            <p:cNvPr id="637" name="Google Shape;637;p122"/>
            <p:cNvSpPr txBox="1"/>
            <p:nvPr/>
          </p:nvSpPr>
          <p:spPr>
            <a:xfrm>
              <a:off x="0" y="892925"/>
              <a:ext cx="12192000" cy="292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000">
                <a:solidFill>
                  <a:srgbClr val="8B90A2"/>
                </a:solidFill>
                <a:latin typeface="Open Sans"/>
                <a:ea typeface="Open Sans"/>
                <a:cs typeface="Open Sans"/>
                <a:sym typeface="Open Sans"/>
              </a:endParaRPr>
            </a:p>
          </p:txBody>
        </p:sp>
      </p:grpSp>
      <p:sp>
        <p:nvSpPr>
          <p:cNvPr id="638" name="Google Shape;638;p122"/>
          <p:cNvSpPr txBox="1"/>
          <p:nvPr/>
        </p:nvSpPr>
        <p:spPr>
          <a:xfrm>
            <a:off x="792375" y="2375250"/>
            <a:ext cx="2476200" cy="294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US" sz="1600">
                <a:latin typeface="Open Sans"/>
                <a:ea typeface="Open Sans"/>
                <a:cs typeface="Open Sans"/>
                <a:sym typeface="Open Sans"/>
              </a:rPr>
              <a:t>Having secure passwords for all sites</a:t>
            </a:r>
            <a:endParaRPr b="1" sz="1600">
              <a:solidFill>
                <a:schemeClr val="dk2"/>
              </a:solidFill>
              <a:latin typeface="Open Sans"/>
              <a:ea typeface="Open Sans"/>
              <a:cs typeface="Open Sans"/>
              <a:sym typeface="Open Sans"/>
            </a:endParaRPr>
          </a:p>
        </p:txBody>
      </p:sp>
      <p:pic>
        <p:nvPicPr>
          <p:cNvPr id="639" name="Google Shape;639;p122"/>
          <p:cNvPicPr preferRelativeResize="0"/>
          <p:nvPr/>
        </p:nvPicPr>
        <p:blipFill rotWithShape="1">
          <a:blip r:embed="rId3">
            <a:alphaModFix/>
          </a:blip>
          <a:srcRect b="0" l="-30848" r="-30832" t="0"/>
          <a:stretch/>
        </p:blipFill>
        <p:spPr>
          <a:xfrm>
            <a:off x="894375" y="1017748"/>
            <a:ext cx="2272200" cy="1356300"/>
          </a:xfrm>
          <a:prstGeom prst="rect">
            <a:avLst/>
          </a:prstGeom>
          <a:noFill/>
          <a:ln>
            <a:noFill/>
          </a:ln>
        </p:spPr>
      </p:pic>
      <p:sp>
        <p:nvSpPr>
          <p:cNvPr id="640" name="Google Shape;640;p122"/>
          <p:cNvSpPr txBox="1"/>
          <p:nvPr/>
        </p:nvSpPr>
        <p:spPr>
          <a:xfrm>
            <a:off x="3474465" y="2375246"/>
            <a:ext cx="2299200" cy="294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US" sz="1600">
                <a:latin typeface="Open Sans"/>
                <a:ea typeface="Open Sans"/>
                <a:cs typeface="Open Sans"/>
                <a:sym typeface="Open Sans"/>
              </a:rPr>
              <a:t>Reporting suspicious activity </a:t>
            </a:r>
            <a:endParaRPr b="1" sz="1600">
              <a:solidFill>
                <a:schemeClr val="dk2"/>
              </a:solidFill>
              <a:latin typeface="Open Sans"/>
              <a:ea typeface="Open Sans"/>
              <a:cs typeface="Open Sans"/>
              <a:sym typeface="Open Sans"/>
            </a:endParaRPr>
          </a:p>
        </p:txBody>
      </p:sp>
      <p:pic>
        <p:nvPicPr>
          <p:cNvPr id="641" name="Google Shape;641;p122"/>
          <p:cNvPicPr preferRelativeResize="0"/>
          <p:nvPr/>
        </p:nvPicPr>
        <p:blipFill rotWithShape="1">
          <a:blip r:embed="rId4">
            <a:alphaModFix/>
          </a:blip>
          <a:srcRect b="1030" l="-58770" r="-46864" t="9380"/>
          <a:stretch/>
        </p:blipFill>
        <p:spPr>
          <a:xfrm>
            <a:off x="3487965" y="1017748"/>
            <a:ext cx="2272200" cy="1356300"/>
          </a:xfrm>
          <a:prstGeom prst="rect">
            <a:avLst/>
          </a:prstGeom>
          <a:noFill/>
          <a:ln>
            <a:noFill/>
          </a:ln>
        </p:spPr>
      </p:pic>
      <p:sp>
        <p:nvSpPr>
          <p:cNvPr id="642" name="Google Shape;642;p122"/>
          <p:cNvSpPr txBox="1"/>
          <p:nvPr/>
        </p:nvSpPr>
        <p:spPr>
          <a:xfrm>
            <a:off x="6104771" y="2375246"/>
            <a:ext cx="2299200" cy="2943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b="1" lang="en-US" sz="1600">
                <a:solidFill>
                  <a:schemeClr val="dk2"/>
                </a:solidFill>
                <a:latin typeface="Open Sans"/>
                <a:ea typeface="Open Sans"/>
                <a:cs typeface="Open Sans"/>
                <a:sym typeface="Open Sans"/>
              </a:rPr>
              <a:t>Stop tailgating</a:t>
            </a:r>
            <a:endParaRPr b="1" sz="1600">
              <a:solidFill>
                <a:schemeClr val="dk2"/>
              </a:solidFill>
              <a:latin typeface="Open Sans"/>
              <a:ea typeface="Open Sans"/>
              <a:cs typeface="Open Sans"/>
              <a:sym typeface="Open Sans"/>
            </a:endParaRPr>
          </a:p>
        </p:txBody>
      </p:sp>
      <p:pic>
        <p:nvPicPr>
          <p:cNvPr id="643" name="Google Shape;643;p122"/>
          <p:cNvPicPr preferRelativeResize="0"/>
          <p:nvPr/>
        </p:nvPicPr>
        <p:blipFill rotWithShape="1">
          <a:blip r:embed="rId5">
            <a:alphaModFix/>
          </a:blip>
          <a:srcRect b="-1204" l="-10762" r="-4964" t="0"/>
          <a:stretch/>
        </p:blipFill>
        <p:spPr>
          <a:xfrm>
            <a:off x="6033914" y="1017748"/>
            <a:ext cx="2272200" cy="1356300"/>
          </a:xfrm>
          <a:prstGeom prst="rect">
            <a:avLst/>
          </a:prstGeom>
          <a:noFill/>
          <a:ln>
            <a:noFill/>
          </a:ln>
        </p:spPr>
      </p:pic>
      <p:grpSp>
        <p:nvGrpSpPr>
          <p:cNvPr id="644" name="Google Shape;644;p122"/>
          <p:cNvGrpSpPr/>
          <p:nvPr/>
        </p:nvGrpSpPr>
        <p:grpSpPr>
          <a:xfrm>
            <a:off x="896634" y="3085876"/>
            <a:ext cx="2267682" cy="628395"/>
            <a:chOff x="1581665" y="3112855"/>
            <a:chExt cx="4020000" cy="387301"/>
          </a:xfrm>
        </p:grpSpPr>
        <p:sp>
          <p:nvSpPr>
            <p:cNvPr id="645" name="Google Shape;645;p122"/>
            <p:cNvSpPr/>
            <p:nvPr/>
          </p:nvSpPr>
          <p:spPr>
            <a:xfrm>
              <a:off x="1581665" y="3112855"/>
              <a:ext cx="4020000" cy="387300"/>
            </a:xfrm>
            <a:prstGeom prst="parallelogram">
              <a:avLst>
                <a:gd fmla="val 25000" name="adj"/>
              </a:avLst>
            </a:prstGeom>
            <a:solidFill>
              <a:srgbClr val="E7E7EC"/>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46" name="Google Shape;646;p122"/>
            <p:cNvSpPr/>
            <p:nvPr/>
          </p:nvSpPr>
          <p:spPr>
            <a:xfrm>
              <a:off x="1581687" y="3112856"/>
              <a:ext cx="4019700" cy="387300"/>
            </a:xfrm>
            <a:prstGeom prst="parallelogram">
              <a:avLst>
                <a:gd fmla="val 25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47" name="Google Shape;647;p122"/>
            <p:cNvSpPr txBox="1"/>
            <p:nvPr/>
          </p:nvSpPr>
          <p:spPr>
            <a:xfrm>
              <a:off x="1674673" y="3156346"/>
              <a:ext cx="3684600" cy="306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lang="en-US" sz="1200">
                  <a:latin typeface="Open Sans"/>
                  <a:ea typeface="Open Sans"/>
                  <a:cs typeface="Open Sans"/>
                  <a:sym typeface="Open Sans"/>
                </a:rPr>
                <a:t>Remember 20 unique characters across 40+ sites</a:t>
              </a:r>
              <a:endParaRPr sz="12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grpSp>
        <p:nvGrpSpPr>
          <p:cNvPr id="648" name="Google Shape;648;p122"/>
          <p:cNvGrpSpPr/>
          <p:nvPr/>
        </p:nvGrpSpPr>
        <p:grpSpPr>
          <a:xfrm>
            <a:off x="922563" y="3868314"/>
            <a:ext cx="2215824" cy="568170"/>
            <a:chOff x="1581665" y="3112855"/>
            <a:chExt cx="4020000" cy="387301"/>
          </a:xfrm>
        </p:grpSpPr>
        <p:sp>
          <p:nvSpPr>
            <p:cNvPr id="649" name="Google Shape;649;p122"/>
            <p:cNvSpPr/>
            <p:nvPr/>
          </p:nvSpPr>
          <p:spPr>
            <a:xfrm>
              <a:off x="1581665" y="3112855"/>
              <a:ext cx="4020000" cy="387300"/>
            </a:xfrm>
            <a:prstGeom prst="parallelogram">
              <a:avLst>
                <a:gd fmla="val 25000" name="adj"/>
              </a:avLst>
            </a:prstGeom>
            <a:solidFill>
              <a:schemeClr val="accent3"/>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0" name="Google Shape;650;p122"/>
            <p:cNvSpPr/>
            <p:nvPr/>
          </p:nvSpPr>
          <p:spPr>
            <a:xfrm>
              <a:off x="1581687" y="3112856"/>
              <a:ext cx="4019700" cy="387300"/>
            </a:xfrm>
            <a:prstGeom prst="parallelogram">
              <a:avLst>
                <a:gd fmla="val 25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1" name="Google Shape;651;p122"/>
            <p:cNvSpPr txBox="1"/>
            <p:nvPr/>
          </p:nvSpPr>
          <p:spPr>
            <a:xfrm>
              <a:off x="1878512" y="3158395"/>
              <a:ext cx="3404700" cy="333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lang="en-US" sz="1200">
                  <a:latin typeface="Open Sans"/>
                  <a:ea typeface="Open Sans"/>
                  <a:cs typeface="Open Sans"/>
                  <a:sym typeface="Open Sans"/>
                </a:rPr>
                <a:t>Install a password manager</a:t>
              </a:r>
              <a:endParaRPr sz="12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grpSp>
        <p:nvGrpSpPr>
          <p:cNvPr id="652" name="Google Shape;652;p122"/>
          <p:cNvGrpSpPr/>
          <p:nvPr/>
        </p:nvGrpSpPr>
        <p:grpSpPr>
          <a:xfrm>
            <a:off x="3490224" y="3085876"/>
            <a:ext cx="2267682" cy="628395"/>
            <a:chOff x="1581665" y="3112855"/>
            <a:chExt cx="4020000" cy="387301"/>
          </a:xfrm>
        </p:grpSpPr>
        <p:sp>
          <p:nvSpPr>
            <p:cNvPr id="653" name="Google Shape;653;p122"/>
            <p:cNvSpPr/>
            <p:nvPr/>
          </p:nvSpPr>
          <p:spPr>
            <a:xfrm>
              <a:off x="1581665" y="3112855"/>
              <a:ext cx="4020000" cy="387300"/>
            </a:xfrm>
            <a:prstGeom prst="parallelogram">
              <a:avLst>
                <a:gd fmla="val 25000" name="adj"/>
              </a:avLst>
            </a:prstGeom>
            <a:solidFill>
              <a:srgbClr val="E7E7EC"/>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4" name="Google Shape;654;p122"/>
            <p:cNvSpPr/>
            <p:nvPr/>
          </p:nvSpPr>
          <p:spPr>
            <a:xfrm>
              <a:off x="1581687" y="3112856"/>
              <a:ext cx="4019700" cy="387300"/>
            </a:xfrm>
            <a:prstGeom prst="parallelogram">
              <a:avLst>
                <a:gd fmla="val 25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5" name="Google Shape;655;p122"/>
            <p:cNvSpPr txBox="1"/>
            <p:nvPr/>
          </p:nvSpPr>
          <p:spPr>
            <a:xfrm>
              <a:off x="1878512" y="3133955"/>
              <a:ext cx="3494100" cy="252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lang="en-US" sz="1200">
                  <a:latin typeface="Open Sans"/>
                  <a:ea typeface="Open Sans"/>
                  <a:cs typeface="Open Sans"/>
                  <a:sym typeface="Open Sans"/>
                </a:rPr>
                <a:t>Look up correct email,  reporting guidelines &amp; send</a:t>
              </a:r>
              <a:endParaRPr sz="12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grpSp>
        <p:nvGrpSpPr>
          <p:cNvPr id="656" name="Google Shape;656;p122"/>
          <p:cNvGrpSpPr/>
          <p:nvPr/>
        </p:nvGrpSpPr>
        <p:grpSpPr>
          <a:xfrm>
            <a:off x="3516153" y="3868279"/>
            <a:ext cx="2215824" cy="568268"/>
            <a:chOff x="1581665" y="3112855"/>
            <a:chExt cx="4020000" cy="387367"/>
          </a:xfrm>
        </p:grpSpPr>
        <p:sp>
          <p:nvSpPr>
            <p:cNvPr id="657" name="Google Shape;657;p122"/>
            <p:cNvSpPr/>
            <p:nvPr/>
          </p:nvSpPr>
          <p:spPr>
            <a:xfrm>
              <a:off x="1581665" y="3112855"/>
              <a:ext cx="4020000" cy="387300"/>
            </a:xfrm>
            <a:prstGeom prst="parallelogram">
              <a:avLst>
                <a:gd fmla="val 25000" name="adj"/>
              </a:avLst>
            </a:prstGeom>
            <a:solidFill>
              <a:srgbClr val="E7E7EC"/>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8" name="Google Shape;658;p122"/>
            <p:cNvSpPr/>
            <p:nvPr/>
          </p:nvSpPr>
          <p:spPr>
            <a:xfrm>
              <a:off x="1581687" y="3112856"/>
              <a:ext cx="4019700" cy="387300"/>
            </a:xfrm>
            <a:prstGeom prst="parallelogram">
              <a:avLst>
                <a:gd fmla="val 25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59" name="Google Shape;659;p122"/>
            <p:cNvSpPr txBox="1"/>
            <p:nvPr/>
          </p:nvSpPr>
          <p:spPr>
            <a:xfrm>
              <a:off x="1917881" y="3206222"/>
              <a:ext cx="3404700" cy="2940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lang="en-US" sz="1200">
                  <a:latin typeface="Open Sans"/>
                  <a:ea typeface="Open Sans"/>
                  <a:cs typeface="Open Sans"/>
                  <a:sym typeface="Open Sans"/>
                </a:rPr>
                <a:t>Install a “Report” button</a:t>
              </a:r>
              <a:endParaRPr sz="1200">
                <a:solidFill>
                  <a:schemeClr val="lt1"/>
                </a:solidFill>
                <a:latin typeface="Calibri"/>
                <a:ea typeface="Calibri"/>
                <a:cs typeface="Calibri"/>
                <a:sym typeface="Calibri"/>
              </a:endParaRPr>
            </a:p>
          </p:txBody>
        </p:sp>
      </p:grpSp>
      <p:grpSp>
        <p:nvGrpSpPr>
          <p:cNvPr id="660" name="Google Shape;660;p122"/>
          <p:cNvGrpSpPr/>
          <p:nvPr/>
        </p:nvGrpSpPr>
        <p:grpSpPr>
          <a:xfrm>
            <a:off x="6120530" y="3085876"/>
            <a:ext cx="2267682" cy="628395"/>
            <a:chOff x="1581665" y="3112855"/>
            <a:chExt cx="4020000" cy="387301"/>
          </a:xfrm>
        </p:grpSpPr>
        <p:sp>
          <p:nvSpPr>
            <p:cNvPr id="661" name="Google Shape;661;p122"/>
            <p:cNvSpPr/>
            <p:nvPr/>
          </p:nvSpPr>
          <p:spPr>
            <a:xfrm>
              <a:off x="1581665" y="3112855"/>
              <a:ext cx="4020000" cy="387300"/>
            </a:xfrm>
            <a:prstGeom prst="parallelogram">
              <a:avLst>
                <a:gd fmla="val 25000" name="adj"/>
              </a:avLst>
            </a:prstGeom>
            <a:solidFill>
              <a:srgbClr val="E7E7EC"/>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62" name="Google Shape;662;p122"/>
            <p:cNvSpPr/>
            <p:nvPr/>
          </p:nvSpPr>
          <p:spPr>
            <a:xfrm>
              <a:off x="1581687" y="3112856"/>
              <a:ext cx="4019700" cy="387300"/>
            </a:xfrm>
            <a:prstGeom prst="parallelogram">
              <a:avLst>
                <a:gd fmla="val 25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63" name="Google Shape;663;p122"/>
            <p:cNvSpPr txBox="1"/>
            <p:nvPr/>
          </p:nvSpPr>
          <p:spPr>
            <a:xfrm>
              <a:off x="1878502" y="3225782"/>
              <a:ext cx="3404700" cy="181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lang="en-US" sz="1200">
                  <a:latin typeface="Open Sans"/>
                  <a:ea typeface="Open Sans"/>
                  <a:cs typeface="Open Sans"/>
                  <a:sym typeface="Open Sans"/>
                </a:rPr>
                <a:t>Social Accountability</a:t>
              </a:r>
              <a:endParaRPr sz="12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grpSp>
        <p:nvGrpSpPr>
          <p:cNvPr id="664" name="Google Shape;664;p122"/>
          <p:cNvGrpSpPr/>
          <p:nvPr/>
        </p:nvGrpSpPr>
        <p:grpSpPr>
          <a:xfrm>
            <a:off x="6146459" y="3868314"/>
            <a:ext cx="2215824" cy="568170"/>
            <a:chOff x="1581665" y="3112855"/>
            <a:chExt cx="4020000" cy="387301"/>
          </a:xfrm>
        </p:grpSpPr>
        <p:sp>
          <p:nvSpPr>
            <p:cNvPr id="665" name="Google Shape;665;p122"/>
            <p:cNvSpPr/>
            <p:nvPr/>
          </p:nvSpPr>
          <p:spPr>
            <a:xfrm>
              <a:off x="1581665" y="3112855"/>
              <a:ext cx="4020000" cy="387300"/>
            </a:xfrm>
            <a:prstGeom prst="parallelogram">
              <a:avLst>
                <a:gd fmla="val 25000" name="adj"/>
              </a:avLst>
            </a:prstGeom>
            <a:solidFill>
              <a:srgbClr val="E7E7EC"/>
            </a:solidFill>
            <a:ln cap="flat" cmpd="sng" w="9525">
              <a:solidFill>
                <a:srgbClr val="C3C8D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66" name="Google Shape;666;p122"/>
            <p:cNvSpPr/>
            <p:nvPr/>
          </p:nvSpPr>
          <p:spPr>
            <a:xfrm>
              <a:off x="1581687" y="3112856"/>
              <a:ext cx="4019700" cy="387300"/>
            </a:xfrm>
            <a:prstGeom prst="parallelogram">
              <a:avLst>
                <a:gd fmla="val 25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67" name="Google Shape;667;p122"/>
            <p:cNvSpPr txBox="1"/>
            <p:nvPr/>
          </p:nvSpPr>
          <p:spPr>
            <a:xfrm>
              <a:off x="1878512" y="3146953"/>
              <a:ext cx="3404700" cy="331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lang="en-US" sz="1200">
                  <a:latin typeface="Open Sans"/>
                  <a:ea typeface="Open Sans"/>
                  <a:cs typeface="Open Sans"/>
                  <a:sym typeface="Open Sans"/>
                </a:rPr>
                <a:t>Install a man-trap or in/out badging</a:t>
              </a:r>
              <a:endParaRPr sz="1200">
                <a:solidFill>
                  <a:schemeClr val="lt1"/>
                </a:solidFill>
                <a:latin typeface="Calibri"/>
                <a:ea typeface="Calibri"/>
                <a:cs typeface="Calibri"/>
                <a:sym typeface="Calibri"/>
              </a:endParaRPr>
            </a:p>
          </p:txBody>
        </p:sp>
      </p:grpSp>
      <p:sp>
        <p:nvSpPr>
          <p:cNvPr id="668" name="Google Shape;668;p122"/>
          <p:cNvSpPr txBox="1"/>
          <p:nvPr/>
        </p:nvSpPr>
        <p:spPr>
          <a:xfrm>
            <a:off x="138175" y="3252923"/>
            <a:ext cx="753000" cy="294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b="1" lang="en-US" sz="1000">
                <a:latin typeface="Open Sans"/>
                <a:ea typeface="Open Sans"/>
                <a:cs typeface="Open Sans"/>
                <a:sym typeface="Open Sans"/>
              </a:rPr>
              <a:t>HARD</a:t>
            </a:r>
            <a:endParaRPr b="1" sz="1000">
              <a:solidFill>
                <a:schemeClr val="dk2"/>
              </a:solidFill>
              <a:latin typeface="Open Sans"/>
              <a:ea typeface="Open Sans"/>
              <a:cs typeface="Open Sans"/>
              <a:sym typeface="Open Sans"/>
            </a:endParaRPr>
          </a:p>
        </p:txBody>
      </p:sp>
      <p:sp>
        <p:nvSpPr>
          <p:cNvPr id="669" name="Google Shape;669;p122"/>
          <p:cNvSpPr txBox="1"/>
          <p:nvPr/>
        </p:nvSpPr>
        <p:spPr>
          <a:xfrm>
            <a:off x="138175" y="4005249"/>
            <a:ext cx="753000" cy="294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b="1" lang="en-US" sz="1000">
                <a:latin typeface="Open Sans"/>
                <a:ea typeface="Open Sans"/>
                <a:cs typeface="Open Sans"/>
                <a:sym typeface="Open Sans"/>
              </a:rPr>
              <a:t>EASY</a:t>
            </a:r>
            <a:endParaRPr b="1" sz="1000">
              <a:solidFill>
                <a:schemeClr val="dk2"/>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23"/>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675" name="Google Shape;675;p123"/>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676" name="Google Shape;676;p123"/>
          <p:cNvGrpSpPr/>
          <p:nvPr/>
        </p:nvGrpSpPr>
        <p:grpSpPr>
          <a:xfrm>
            <a:off x="378215" y="1947692"/>
            <a:ext cx="8374736" cy="1348817"/>
            <a:chOff x="0" y="0"/>
            <a:chExt cx="11166312" cy="1798422"/>
          </a:xfrm>
        </p:grpSpPr>
        <p:sp>
          <p:nvSpPr>
            <p:cNvPr id="677" name="Google Shape;677;p123"/>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Discussion</a:t>
              </a:r>
              <a:endParaRPr sz="1100">
                <a:latin typeface="Roboto"/>
                <a:ea typeface="Roboto"/>
                <a:cs typeface="Roboto"/>
                <a:sym typeface="Roboto"/>
              </a:endParaRPr>
            </a:p>
          </p:txBody>
        </p:sp>
        <p:sp>
          <p:nvSpPr>
            <p:cNvPr id="678" name="Google Shape;678;p123"/>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679" name="Google Shape;679;p123"/>
            <p:cNvSpPr txBox="1"/>
            <p:nvPr/>
          </p:nvSpPr>
          <p:spPr>
            <a:xfrm>
              <a:off x="6113111" y="0"/>
              <a:ext cx="5053201" cy="1798422"/>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i="0" lang="en-US" sz="2400" u="none" cap="none" strike="noStrike">
                  <a:solidFill>
                    <a:srgbClr val="FFFFFF"/>
                  </a:solidFill>
                  <a:latin typeface="Roboto"/>
                  <a:ea typeface="Roboto"/>
                  <a:cs typeface="Roboto"/>
                  <a:sym typeface="Roboto"/>
                </a:rPr>
                <a:t>Are there elements of </a:t>
              </a:r>
              <a:r>
                <a:rPr i="0" lang="en-US" sz="2400" u="sng" cap="none" strike="noStrike">
                  <a:solidFill>
                    <a:srgbClr val="FFFFFF"/>
                  </a:solidFill>
                  <a:latin typeface="Roboto"/>
                  <a:ea typeface="Roboto"/>
                  <a:cs typeface="Roboto"/>
                  <a:sym typeface="Roboto"/>
                </a:rPr>
                <a:t>ability</a:t>
              </a:r>
              <a:r>
                <a:rPr i="0" lang="en-US" sz="2400" u="none" cap="none" strike="noStrike">
                  <a:solidFill>
                    <a:srgbClr val="FFFFFF"/>
                  </a:solidFill>
                  <a:latin typeface="Roboto"/>
                  <a:ea typeface="Roboto"/>
                  <a:cs typeface="Roboto"/>
                  <a:sym typeface="Roboto"/>
                </a:rPr>
                <a:t> that you can incorporate?</a:t>
              </a:r>
              <a:endParaRPr sz="1100">
                <a:latin typeface="Roboto"/>
                <a:ea typeface="Roboto"/>
                <a:cs typeface="Roboto"/>
                <a:sym typeface="Roboto"/>
              </a:endParaRPr>
            </a:p>
          </p:txBody>
        </p:sp>
      </p:grpSp>
      <p:sp>
        <p:nvSpPr>
          <p:cNvPr id="680" name="Google Shape;680;p123"/>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i="0" sz="1800" u="none" cap="none" strike="noStrike">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24"/>
          <p:cNvSpPr/>
          <p:nvPr/>
        </p:nvSpPr>
        <p:spPr>
          <a:xfrm>
            <a:off x="-1" y="-1"/>
            <a:ext cx="9228301" cy="4857601"/>
          </a:xfrm>
          <a:prstGeom prst="rect">
            <a:avLst/>
          </a:prstGeom>
          <a:solidFill>
            <a:schemeClr val="accent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6" name="Google Shape;686;p124"/>
          <p:cNvSpPr txBox="1"/>
          <p:nvPr/>
        </p:nvSpPr>
        <p:spPr>
          <a:xfrm>
            <a:off x="378215" y="2371969"/>
            <a:ext cx="3789901" cy="8686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Triggers</a:t>
            </a:r>
            <a:endParaRPr sz="1100">
              <a:latin typeface="Roboto"/>
              <a:ea typeface="Roboto"/>
              <a:cs typeface="Roboto"/>
              <a:sym typeface="Roboto"/>
            </a:endParaRPr>
          </a:p>
        </p:txBody>
      </p:sp>
      <p:sp>
        <p:nvSpPr>
          <p:cNvPr id="687" name="Google Shape;687;p124"/>
          <p:cNvSpPr/>
          <p:nvPr/>
        </p:nvSpPr>
        <p:spPr>
          <a:xfrm>
            <a:off x="469661" y="3233801"/>
            <a:ext cx="384076" cy="20476"/>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25"/>
          <p:cNvSpPr/>
          <p:nvPr/>
        </p:nvSpPr>
        <p:spPr>
          <a:xfrm>
            <a:off x="0" y="-1"/>
            <a:ext cx="9144000" cy="16743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93" name="Google Shape;693;p125"/>
          <p:cNvGrpSpPr/>
          <p:nvPr/>
        </p:nvGrpSpPr>
        <p:grpSpPr>
          <a:xfrm>
            <a:off x="0" y="189907"/>
            <a:ext cx="9144000" cy="699162"/>
            <a:chOff x="0" y="253209"/>
            <a:chExt cx="12192000" cy="932216"/>
          </a:xfrm>
        </p:grpSpPr>
        <p:sp>
          <p:nvSpPr>
            <p:cNvPr id="694" name="Google Shape;694;p125"/>
            <p:cNvSpPr txBox="1"/>
            <p:nvPr/>
          </p:nvSpPr>
          <p:spPr>
            <a:xfrm>
              <a:off x="0" y="253209"/>
              <a:ext cx="12192000" cy="7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Communications (aka Triggers)</a:t>
              </a:r>
              <a:endParaRPr sz="3200">
                <a:solidFill>
                  <a:srgbClr val="8B90A2"/>
                </a:solidFill>
                <a:latin typeface="Open Sans"/>
                <a:ea typeface="Open Sans"/>
                <a:cs typeface="Open Sans"/>
                <a:sym typeface="Open Sans"/>
              </a:endParaRPr>
            </a:p>
          </p:txBody>
        </p:sp>
        <p:sp>
          <p:nvSpPr>
            <p:cNvPr id="695" name="Google Shape;695;p125"/>
            <p:cNvSpPr txBox="1"/>
            <p:nvPr/>
          </p:nvSpPr>
          <p:spPr>
            <a:xfrm>
              <a:off x="0" y="892925"/>
              <a:ext cx="12192000" cy="292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000">
                <a:solidFill>
                  <a:srgbClr val="8B90A2"/>
                </a:solidFill>
                <a:latin typeface="Open Sans"/>
                <a:ea typeface="Open Sans"/>
                <a:cs typeface="Open Sans"/>
                <a:sym typeface="Open Sans"/>
              </a:endParaRPr>
            </a:p>
          </p:txBody>
        </p:sp>
      </p:grpSp>
      <p:sp>
        <p:nvSpPr>
          <p:cNvPr id="696" name="Google Shape;696;p125"/>
          <p:cNvSpPr txBox="1"/>
          <p:nvPr/>
        </p:nvSpPr>
        <p:spPr>
          <a:xfrm>
            <a:off x="1044575" y="4478550"/>
            <a:ext cx="68532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22222"/>
                </a:solidFill>
                <a:highlight>
                  <a:srgbClr val="FFFFFF"/>
                </a:highlight>
                <a:latin typeface="Open Sans"/>
                <a:ea typeface="Open Sans"/>
                <a:cs typeface="Open Sans"/>
                <a:sym typeface="Open Sans"/>
              </a:rPr>
              <a:t>36.5 million</a:t>
            </a:r>
            <a:r>
              <a:rPr lang="en-US" sz="1200">
                <a:solidFill>
                  <a:srgbClr val="222222"/>
                </a:solidFill>
                <a:highlight>
                  <a:srgbClr val="FFFFFF"/>
                </a:highlight>
                <a:latin typeface="Open Sans"/>
                <a:ea typeface="Open Sans"/>
                <a:cs typeface="Open Sans"/>
                <a:sym typeface="Open Sans"/>
              </a:rPr>
              <a:t> adults in the United States currently smoke cigarettes</a:t>
            </a:r>
            <a:endParaRPr sz="1200">
              <a:latin typeface="Open Sans"/>
              <a:ea typeface="Open Sans"/>
              <a:cs typeface="Open Sans"/>
              <a:sym typeface="Open Sans"/>
            </a:endParaRPr>
          </a:p>
        </p:txBody>
      </p:sp>
      <p:pic>
        <p:nvPicPr>
          <p:cNvPr id="697" name="Google Shape;697;p125"/>
          <p:cNvPicPr preferRelativeResize="0"/>
          <p:nvPr/>
        </p:nvPicPr>
        <p:blipFill rotWithShape="1">
          <a:blip r:embed="rId3">
            <a:alphaModFix/>
          </a:blip>
          <a:srcRect b="0" l="0" r="0" t="22124"/>
          <a:stretch/>
        </p:blipFill>
        <p:spPr>
          <a:xfrm>
            <a:off x="2922450" y="2760212"/>
            <a:ext cx="3299100" cy="1553677"/>
          </a:xfrm>
          <a:prstGeom prst="rect">
            <a:avLst/>
          </a:prstGeom>
          <a:noFill/>
          <a:ln>
            <a:noFill/>
          </a:ln>
        </p:spPr>
      </p:pic>
      <p:pic>
        <p:nvPicPr>
          <p:cNvPr id="698" name="Google Shape;698;p125"/>
          <p:cNvPicPr preferRelativeResize="0"/>
          <p:nvPr/>
        </p:nvPicPr>
        <p:blipFill rotWithShape="1">
          <a:blip r:embed="rId4">
            <a:alphaModFix/>
          </a:blip>
          <a:srcRect b="0" l="17094" r="15205" t="0"/>
          <a:stretch/>
        </p:blipFill>
        <p:spPr>
          <a:xfrm>
            <a:off x="4590450" y="1053725"/>
            <a:ext cx="1631100" cy="1631100"/>
          </a:xfrm>
          <a:prstGeom prst="rect">
            <a:avLst/>
          </a:prstGeom>
          <a:noFill/>
          <a:ln>
            <a:noFill/>
          </a:ln>
        </p:spPr>
      </p:pic>
      <p:pic>
        <p:nvPicPr>
          <p:cNvPr id="699" name="Google Shape;699;p125"/>
          <p:cNvPicPr preferRelativeResize="0"/>
          <p:nvPr/>
        </p:nvPicPr>
        <p:blipFill rotWithShape="1">
          <a:blip r:embed="rId5">
            <a:alphaModFix/>
          </a:blip>
          <a:srcRect b="0" l="2242" r="22755" t="0"/>
          <a:stretch/>
        </p:blipFill>
        <p:spPr>
          <a:xfrm>
            <a:off x="2922450" y="1053725"/>
            <a:ext cx="1631100" cy="163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26"/>
          <p:cNvSpPr/>
          <p:nvPr/>
        </p:nvSpPr>
        <p:spPr>
          <a:xfrm>
            <a:off x="0" y="0"/>
            <a:ext cx="9144000" cy="10656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05" name="Google Shape;705;p126"/>
          <p:cNvGrpSpPr/>
          <p:nvPr/>
        </p:nvGrpSpPr>
        <p:grpSpPr>
          <a:xfrm>
            <a:off x="0" y="309845"/>
            <a:ext cx="9144000" cy="900357"/>
            <a:chOff x="0" y="362806"/>
            <a:chExt cx="12192000" cy="822619"/>
          </a:xfrm>
        </p:grpSpPr>
        <p:sp>
          <p:nvSpPr>
            <p:cNvPr id="706" name="Google Shape;706;p126"/>
            <p:cNvSpPr txBox="1"/>
            <p:nvPr/>
          </p:nvSpPr>
          <p:spPr>
            <a:xfrm>
              <a:off x="0" y="362806"/>
              <a:ext cx="12192000" cy="407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Security Triggers</a:t>
              </a:r>
              <a:endParaRPr sz="3200">
                <a:solidFill>
                  <a:srgbClr val="8B90A2"/>
                </a:solidFill>
                <a:latin typeface="Open Sans"/>
                <a:ea typeface="Open Sans"/>
                <a:cs typeface="Open Sans"/>
                <a:sym typeface="Open Sans"/>
              </a:endParaRPr>
            </a:p>
          </p:txBody>
        </p:sp>
        <p:sp>
          <p:nvSpPr>
            <p:cNvPr id="707" name="Google Shape;707;p126"/>
            <p:cNvSpPr txBox="1"/>
            <p:nvPr/>
          </p:nvSpPr>
          <p:spPr>
            <a:xfrm>
              <a:off x="0" y="892925"/>
              <a:ext cx="12192000" cy="292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000">
                <a:solidFill>
                  <a:srgbClr val="8B90A2"/>
                </a:solidFill>
                <a:latin typeface="Open Sans"/>
                <a:ea typeface="Open Sans"/>
                <a:cs typeface="Open Sans"/>
                <a:sym typeface="Open Sans"/>
              </a:endParaRPr>
            </a:p>
          </p:txBody>
        </p:sp>
      </p:grpSp>
      <p:pic>
        <p:nvPicPr>
          <p:cNvPr id="708" name="Google Shape;708;p126"/>
          <p:cNvPicPr preferRelativeResize="0"/>
          <p:nvPr/>
        </p:nvPicPr>
        <p:blipFill rotWithShape="1">
          <a:blip r:embed="rId3">
            <a:alphaModFix/>
          </a:blip>
          <a:srcRect b="0" l="2117" r="8139" t="25755"/>
          <a:stretch/>
        </p:blipFill>
        <p:spPr>
          <a:xfrm>
            <a:off x="208225" y="1531175"/>
            <a:ext cx="5612250" cy="2316825"/>
          </a:xfrm>
          <a:prstGeom prst="rect">
            <a:avLst/>
          </a:prstGeom>
          <a:noFill/>
          <a:ln>
            <a:noFill/>
          </a:ln>
        </p:spPr>
      </p:pic>
      <p:pic>
        <p:nvPicPr>
          <p:cNvPr id="709" name="Google Shape;709;p126"/>
          <p:cNvPicPr preferRelativeResize="0"/>
          <p:nvPr/>
        </p:nvPicPr>
        <p:blipFill>
          <a:blip r:embed="rId4">
            <a:alphaModFix/>
          </a:blip>
          <a:stretch>
            <a:fillRect/>
          </a:stretch>
        </p:blipFill>
        <p:spPr>
          <a:xfrm>
            <a:off x="6193375" y="1700599"/>
            <a:ext cx="2381250" cy="2962275"/>
          </a:xfrm>
          <a:prstGeom prst="rect">
            <a:avLst/>
          </a:prstGeom>
          <a:noFill/>
          <a:ln>
            <a:noFill/>
          </a:ln>
        </p:spPr>
      </p:pic>
      <p:sp>
        <p:nvSpPr>
          <p:cNvPr id="710" name="Google Shape;710;p126"/>
          <p:cNvSpPr txBox="1"/>
          <p:nvPr/>
        </p:nvSpPr>
        <p:spPr>
          <a:xfrm>
            <a:off x="591975" y="1933750"/>
            <a:ext cx="5103900" cy="460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27"/>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716" name="Google Shape;716;p127"/>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717" name="Google Shape;717;p127"/>
          <p:cNvGrpSpPr/>
          <p:nvPr/>
        </p:nvGrpSpPr>
        <p:grpSpPr>
          <a:xfrm>
            <a:off x="378215" y="1947692"/>
            <a:ext cx="8374736" cy="1112923"/>
            <a:chOff x="0" y="0"/>
            <a:chExt cx="11166312" cy="1483896"/>
          </a:xfrm>
        </p:grpSpPr>
        <p:sp>
          <p:nvSpPr>
            <p:cNvPr id="718" name="Google Shape;718;p127"/>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Discussion</a:t>
              </a:r>
              <a:endParaRPr sz="1100">
                <a:latin typeface="Roboto"/>
                <a:ea typeface="Roboto"/>
                <a:cs typeface="Roboto"/>
                <a:sym typeface="Roboto"/>
              </a:endParaRPr>
            </a:p>
          </p:txBody>
        </p:sp>
        <p:sp>
          <p:nvSpPr>
            <p:cNvPr id="719" name="Google Shape;719;p127"/>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720" name="Google Shape;720;p127"/>
            <p:cNvSpPr txBox="1"/>
            <p:nvPr/>
          </p:nvSpPr>
          <p:spPr>
            <a:xfrm>
              <a:off x="6113111" y="0"/>
              <a:ext cx="5053201" cy="1315822"/>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i="0" lang="en-US" sz="2400" u="none" cap="none" strike="noStrike">
                  <a:solidFill>
                    <a:srgbClr val="FFFFFF"/>
                  </a:solidFill>
                  <a:latin typeface="Roboto"/>
                  <a:ea typeface="Roboto"/>
                  <a:cs typeface="Roboto"/>
                  <a:sym typeface="Roboto"/>
                </a:rPr>
                <a:t>Are there </a:t>
              </a:r>
              <a:r>
                <a:rPr i="0" lang="en-US" sz="2400" u="sng" cap="none" strike="noStrike">
                  <a:solidFill>
                    <a:srgbClr val="FFFFFF"/>
                  </a:solidFill>
                  <a:latin typeface="Roboto"/>
                  <a:ea typeface="Roboto"/>
                  <a:cs typeface="Roboto"/>
                  <a:sym typeface="Roboto"/>
                </a:rPr>
                <a:t>triggers</a:t>
              </a:r>
              <a:r>
                <a:rPr i="0" lang="en-US" sz="2400" u="none" cap="none" strike="noStrike">
                  <a:solidFill>
                    <a:srgbClr val="FFFFFF"/>
                  </a:solidFill>
                  <a:latin typeface="Roboto"/>
                  <a:ea typeface="Roboto"/>
                  <a:cs typeface="Roboto"/>
                  <a:sym typeface="Roboto"/>
                </a:rPr>
                <a:t> elements that you can incorporate?</a:t>
              </a:r>
              <a:endParaRPr sz="1100">
                <a:latin typeface="Roboto"/>
                <a:ea typeface="Roboto"/>
                <a:cs typeface="Roboto"/>
                <a:sym typeface="Roboto"/>
              </a:endParaRPr>
            </a:p>
          </p:txBody>
        </p:sp>
      </p:grpSp>
      <p:sp>
        <p:nvSpPr>
          <p:cNvPr id="721" name="Google Shape;721;p127"/>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i="0" sz="1800" u="none" cap="none" strike="noStrike">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28"/>
          <p:cNvSpPr/>
          <p:nvPr/>
        </p:nvSpPr>
        <p:spPr>
          <a:xfrm>
            <a:off x="-1" y="-1"/>
            <a:ext cx="9249301" cy="4857601"/>
          </a:xfrm>
          <a:prstGeom prst="rect">
            <a:avLst/>
          </a:prstGeom>
          <a:solidFill>
            <a:schemeClr val="accent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7" name="Google Shape;727;p128"/>
          <p:cNvSpPr txBox="1"/>
          <p:nvPr/>
        </p:nvSpPr>
        <p:spPr>
          <a:xfrm>
            <a:off x="378224" y="2371975"/>
            <a:ext cx="3904425" cy="8686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Open Sans"/>
                <a:ea typeface="Open Sans"/>
                <a:cs typeface="Open Sans"/>
                <a:sym typeface="Open Sans"/>
              </a:rPr>
              <a:t>Motivation</a:t>
            </a:r>
            <a:endParaRPr sz="1100"/>
          </a:p>
        </p:txBody>
      </p:sp>
      <p:sp>
        <p:nvSpPr>
          <p:cNvPr id="728" name="Google Shape;728;p128"/>
          <p:cNvSpPr/>
          <p:nvPr/>
        </p:nvSpPr>
        <p:spPr>
          <a:xfrm>
            <a:off x="469661" y="3233801"/>
            <a:ext cx="384076" cy="20476"/>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29"/>
          <p:cNvSpPr/>
          <p:nvPr/>
        </p:nvSpPr>
        <p:spPr>
          <a:xfrm>
            <a:off x="0" y="-584726"/>
            <a:ext cx="9144000" cy="16743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34" name="Google Shape;734;p129"/>
          <p:cNvGrpSpPr/>
          <p:nvPr/>
        </p:nvGrpSpPr>
        <p:grpSpPr>
          <a:xfrm>
            <a:off x="-15382" y="225152"/>
            <a:ext cx="9142781" cy="787037"/>
            <a:chOff x="3210130" y="844950"/>
            <a:chExt cx="12192000" cy="787037"/>
          </a:xfrm>
        </p:grpSpPr>
        <p:sp>
          <p:nvSpPr>
            <p:cNvPr id="735" name="Google Shape;735;p129"/>
            <p:cNvSpPr txBox="1"/>
            <p:nvPr/>
          </p:nvSpPr>
          <p:spPr>
            <a:xfrm>
              <a:off x="4147680" y="844950"/>
              <a:ext cx="10347000" cy="51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2A2D34"/>
                  </a:solidFill>
                  <a:latin typeface="Open Sans"/>
                  <a:ea typeface="Open Sans"/>
                  <a:cs typeface="Open Sans"/>
                  <a:sym typeface="Open Sans"/>
                </a:rPr>
                <a:t>What Motivates Us?</a:t>
              </a:r>
              <a:endParaRPr sz="3600">
                <a:solidFill>
                  <a:srgbClr val="8B90A2"/>
                </a:solidFill>
                <a:latin typeface="Open Sans"/>
                <a:ea typeface="Open Sans"/>
                <a:cs typeface="Open Sans"/>
                <a:sym typeface="Open Sans"/>
              </a:endParaRPr>
            </a:p>
          </p:txBody>
        </p:sp>
        <p:sp>
          <p:nvSpPr>
            <p:cNvPr id="736" name="Google Shape;736;p129"/>
            <p:cNvSpPr txBox="1"/>
            <p:nvPr/>
          </p:nvSpPr>
          <p:spPr>
            <a:xfrm>
              <a:off x="3210130" y="1339488"/>
              <a:ext cx="12192000" cy="29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a:solidFill>
                  <a:srgbClr val="8B90A2"/>
                </a:solidFill>
                <a:latin typeface="Open Sans"/>
                <a:ea typeface="Open Sans"/>
                <a:cs typeface="Open Sans"/>
                <a:sym typeface="Open Sans"/>
              </a:endParaRPr>
            </a:p>
          </p:txBody>
        </p:sp>
      </p:grpSp>
      <p:sp>
        <p:nvSpPr>
          <p:cNvPr id="737" name="Google Shape;737;p129"/>
          <p:cNvSpPr/>
          <p:nvPr/>
        </p:nvSpPr>
        <p:spPr>
          <a:xfrm>
            <a:off x="4458025" y="1089575"/>
            <a:ext cx="4707000" cy="3774900"/>
          </a:xfrm>
          <a:prstGeom prst="rect">
            <a:avLst/>
          </a:prstGeom>
          <a:solidFill>
            <a:srgbClr val="2A2D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38" name="Google Shape;738;p129"/>
          <p:cNvSpPr txBox="1"/>
          <p:nvPr/>
        </p:nvSpPr>
        <p:spPr>
          <a:xfrm>
            <a:off x="5450200" y="1864175"/>
            <a:ext cx="2877300" cy="2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Open Sans"/>
                <a:ea typeface="Open Sans"/>
                <a:cs typeface="Open Sans"/>
                <a:sym typeface="Open Sans"/>
              </a:rPr>
              <a:t>“People will do things because they matter, they are interesting, part of something more important. “</a:t>
            </a:r>
            <a:endParaRPr sz="18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800">
              <a:solidFill>
                <a:srgbClr val="FFFFFF"/>
              </a:solidFill>
              <a:latin typeface="Open Sans"/>
              <a:ea typeface="Open Sans"/>
              <a:cs typeface="Open Sans"/>
              <a:sym typeface="Open Sans"/>
            </a:endParaRPr>
          </a:p>
          <a:p>
            <a:pPr indent="0" lvl="0" marL="457200" rtl="0" algn="r">
              <a:spcBef>
                <a:spcPts val="0"/>
              </a:spcBef>
              <a:spcAft>
                <a:spcPts val="0"/>
              </a:spcAft>
              <a:buNone/>
            </a:pPr>
            <a:r>
              <a:rPr i="1" lang="en-US">
                <a:solidFill>
                  <a:srgbClr val="FFFFFF"/>
                </a:solidFill>
                <a:latin typeface="Open Sans"/>
                <a:ea typeface="Open Sans"/>
                <a:cs typeface="Open Sans"/>
                <a:sym typeface="Open Sans"/>
              </a:rPr>
              <a:t>Daniel Pink, Drive </a:t>
            </a:r>
            <a:endParaRPr i="1">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endParaRPr>
          </a:p>
        </p:txBody>
      </p:sp>
      <p:grpSp>
        <p:nvGrpSpPr>
          <p:cNvPr id="739" name="Google Shape;739;p129"/>
          <p:cNvGrpSpPr/>
          <p:nvPr/>
        </p:nvGrpSpPr>
        <p:grpSpPr>
          <a:xfrm>
            <a:off x="328440" y="1551871"/>
            <a:ext cx="4089420" cy="2301100"/>
            <a:chOff x="4702905" y="1165771"/>
            <a:chExt cx="4089420" cy="2301100"/>
          </a:xfrm>
        </p:grpSpPr>
        <p:pic>
          <p:nvPicPr>
            <p:cNvPr id="740" name="Google Shape;740;p129"/>
            <p:cNvPicPr preferRelativeResize="0"/>
            <p:nvPr/>
          </p:nvPicPr>
          <p:blipFill>
            <a:blip r:embed="rId3">
              <a:alphaModFix/>
            </a:blip>
            <a:stretch>
              <a:fillRect/>
            </a:stretch>
          </p:blipFill>
          <p:spPr>
            <a:xfrm>
              <a:off x="4702905" y="1165771"/>
              <a:ext cx="4089420" cy="2301100"/>
            </a:xfrm>
            <a:prstGeom prst="rect">
              <a:avLst/>
            </a:prstGeom>
            <a:noFill/>
            <a:ln>
              <a:noFill/>
            </a:ln>
          </p:spPr>
        </p:pic>
        <p:pic>
          <p:nvPicPr>
            <p:cNvPr id="741" name="Google Shape;741;p129"/>
            <p:cNvPicPr preferRelativeResize="0"/>
            <p:nvPr/>
          </p:nvPicPr>
          <p:blipFill>
            <a:blip r:embed="rId4">
              <a:alphaModFix/>
            </a:blip>
            <a:stretch>
              <a:fillRect/>
            </a:stretch>
          </p:blipFill>
          <p:spPr>
            <a:xfrm rot="10800000">
              <a:off x="6765153" y="2193275"/>
              <a:ext cx="371075" cy="371100"/>
            </a:xfrm>
            <a:prstGeom prst="rect">
              <a:avLst/>
            </a:prstGeom>
            <a:noFill/>
            <a:ln>
              <a:noFill/>
            </a:ln>
          </p:spPr>
        </p:pic>
        <p:sp>
          <p:nvSpPr>
            <p:cNvPr id="742" name="Google Shape;742;p129"/>
            <p:cNvSpPr txBox="1"/>
            <p:nvPr/>
          </p:nvSpPr>
          <p:spPr>
            <a:xfrm>
              <a:off x="7136213" y="2773725"/>
              <a:ext cx="1266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Pride</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Interest</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Achievement</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Curiosity</a:t>
              </a:r>
              <a:endParaRPr>
                <a:latin typeface="Open Sans"/>
                <a:ea typeface="Open Sans"/>
                <a:cs typeface="Open Sans"/>
                <a:sym typeface="Open Sans"/>
              </a:endParaRPr>
            </a:p>
          </p:txBody>
        </p:sp>
        <p:sp>
          <p:nvSpPr>
            <p:cNvPr id="743" name="Google Shape;743;p129"/>
            <p:cNvSpPr txBox="1"/>
            <p:nvPr/>
          </p:nvSpPr>
          <p:spPr>
            <a:xfrm>
              <a:off x="5498238" y="2885175"/>
              <a:ext cx="1266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Praise</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Punishment</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Money</a:t>
              </a:r>
              <a:endParaRPr>
                <a:latin typeface="Open Sans"/>
                <a:ea typeface="Open Sans"/>
                <a:cs typeface="Open Sans"/>
                <a:sym typeface="Open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94"/>
          <p:cNvSpPr txBox="1"/>
          <p:nvPr>
            <p:ph idx="12" type="sldNum"/>
          </p:nvPr>
        </p:nvSpPr>
        <p:spPr>
          <a:xfrm>
            <a:off x="8940240" y="4915540"/>
            <a:ext cx="131050" cy="182851"/>
          </a:xfrm>
          <a:prstGeom prst="rect">
            <a:avLst/>
          </a:prstGeom>
          <a:noFill/>
          <a:ln>
            <a:noFill/>
          </a:ln>
        </p:spPr>
        <p:txBody>
          <a:bodyPr anchorCtr="0" anchor="ctr" bIns="34250" lIns="34250" spcFirstLastPara="1" rIns="34250" wrap="square" tIns="34250">
            <a:noAutofit/>
          </a:bodyPr>
          <a:lstStyle/>
          <a:p>
            <a:pPr indent="0" lvl="0" marL="0" rtl="0" algn="ctr">
              <a:lnSpc>
                <a:spcPct val="100000"/>
              </a:lnSpc>
              <a:spcBef>
                <a:spcPts val="0"/>
              </a:spcBef>
              <a:spcAft>
                <a:spcPts val="0"/>
              </a:spcAft>
              <a:buClr>
                <a:srgbClr val="FFFFFF"/>
              </a:buClr>
              <a:buSzPts val="800"/>
              <a:buFont typeface="Open Sans"/>
              <a:buNone/>
            </a:pPr>
            <a:fld id="{00000000-1234-1234-1234-123412341234}" type="slidenum">
              <a:rPr b="1" lang="en-US" sz="800">
                <a:solidFill>
                  <a:srgbClr val="FFFFFF"/>
                </a:solidFill>
                <a:latin typeface="Open Sans"/>
                <a:ea typeface="Open Sans"/>
                <a:cs typeface="Open Sans"/>
                <a:sym typeface="Open Sans"/>
              </a:rPr>
              <a:t>‹#›</a:t>
            </a:fld>
            <a:endParaRPr sz="1100"/>
          </a:p>
        </p:txBody>
      </p:sp>
      <p:sp>
        <p:nvSpPr>
          <p:cNvPr id="387" name="Google Shape;387;p94"/>
          <p:cNvSpPr/>
          <p:nvPr/>
        </p:nvSpPr>
        <p:spPr>
          <a:xfrm>
            <a:off x="5293238" y="343"/>
            <a:ext cx="4819136" cy="4870067"/>
          </a:xfrm>
          <a:custGeom>
            <a:rect b="b" l="l" r="r" t="t"/>
            <a:pathLst>
              <a:path extrusionOk="0" h="21600" w="21600">
                <a:moveTo>
                  <a:pt x="7477" y="0"/>
                </a:moveTo>
                <a:lnTo>
                  <a:pt x="21600" y="55"/>
                </a:lnTo>
                <a:lnTo>
                  <a:pt x="21600" y="21600"/>
                </a:lnTo>
                <a:lnTo>
                  <a:pt x="0" y="21600"/>
                </a:lnTo>
                <a:lnTo>
                  <a:pt x="7477" y="0"/>
                </a:lnTo>
                <a:close/>
              </a:path>
            </a:pathLst>
          </a:custGeom>
          <a:solidFill>
            <a:srgbClr val="E7E7EC">
              <a:alpha val="400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88" name="Google Shape;388;p94"/>
          <p:cNvGrpSpPr/>
          <p:nvPr/>
        </p:nvGrpSpPr>
        <p:grpSpPr>
          <a:xfrm>
            <a:off x="655765" y="526945"/>
            <a:ext cx="5231614" cy="4259864"/>
            <a:chOff x="0" y="0"/>
            <a:chExt cx="6975485" cy="5679817"/>
          </a:xfrm>
        </p:grpSpPr>
        <p:sp>
          <p:nvSpPr>
            <p:cNvPr id="389" name="Google Shape;389;p94"/>
            <p:cNvSpPr txBox="1"/>
            <p:nvPr/>
          </p:nvSpPr>
          <p:spPr>
            <a:xfrm>
              <a:off x="12600" y="1246607"/>
              <a:ext cx="6422319" cy="4433210"/>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Defining the problem</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Who are your customers?</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Key Behaviors</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t/>
              </a:r>
              <a:endParaRPr i="0" sz="1400" u="none" cap="none" strike="noStrike">
                <a:solidFill>
                  <a:srgbClr val="535353"/>
                </a:solidFill>
                <a:latin typeface="Roboto"/>
                <a:ea typeface="Roboto"/>
                <a:cs typeface="Roboto"/>
                <a:sym typeface="Roboto"/>
              </a:endParaRPr>
            </a:p>
            <a:p>
              <a:pPr indent="0" lvl="0"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Diagnostic tools: Why wont they change?</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Defining culture and competing priorities </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Competing Security Culture Framework </a:t>
              </a:r>
              <a:endParaRPr sz="1100">
                <a:latin typeface="Roboto"/>
                <a:ea typeface="Roboto"/>
                <a:cs typeface="Roboto"/>
                <a:sym typeface="Roboto"/>
              </a:endParaRPr>
            </a:p>
            <a:p>
              <a:pPr indent="-190500" lvl="0" marL="381000" marR="0" rtl="0" algn="l">
                <a:lnSpc>
                  <a:spcPct val="100000"/>
                </a:lnSpc>
                <a:spcBef>
                  <a:spcPts val="0"/>
                </a:spcBef>
                <a:spcAft>
                  <a:spcPts val="0"/>
                </a:spcAft>
                <a:buClr>
                  <a:srgbClr val="535353"/>
                </a:buClr>
                <a:buSzPts val="1400"/>
                <a:buFont typeface="Arial"/>
                <a:buNone/>
              </a:pPr>
              <a:r>
                <a:t/>
              </a:r>
              <a:endParaRPr i="0" sz="1400" u="none" cap="none" strike="noStrike">
                <a:solidFill>
                  <a:srgbClr val="535353"/>
                </a:solidFill>
                <a:latin typeface="Roboto"/>
                <a:ea typeface="Roboto"/>
                <a:cs typeface="Roboto"/>
                <a:sym typeface="Roboto"/>
              </a:endParaRPr>
            </a:p>
            <a:p>
              <a:pPr indent="0" lvl="0"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Remediation tools: Getting them to change</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Five whys</a:t>
              </a:r>
              <a:endParaRPr sz="1100">
                <a:latin typeface="Roboto"/>
                <a:ea typeface="Roboto"/>
                <a:cs typeface="Roboto"/>
                <a:sym typeface="Roboto"/>
              </a:endParaRPr>
            </a:p>
            <a:p>
              <a:pPr indent="177800" lvl="1" marL="0" marR="0" rtl="0" algn="l">
                <a:lnSpc>
                  <a:spcPct val="100000"/>
                </a:lnSpc>
                <a:spcBef>
                  <a:spcPts val="0"/>
                </a:spcBef>
                <a:spcAft>
                  <a:spcPts val="0"/>
                </a:spcAft>
                <a:buClr>
                  <a:srgbClr val="535353"/>
                </a:buClr>
                <a:buSzPts val="1400"/>
                <a:buFont typeface="Arial"/>
                <a:buNone/>
              </a:pPr>
              <a:r>
                <a:rPr i="0" lang="en-US" sz="1400" u="none" cap="none" strike="noStrike">
                  <a:solidFill>
                    <a:srgbClr val="535353"/>
                  </a:solidFill>
                  <a:latin typeface="Roboto"/>
                  <a:ea typeface="Roboto"/>
                  <a:cs typeface="Roboto"/>
                  <a:sym typeface="Roboto"/>
                </a:rPr>
                <a:t>Behavioral Design Approach</a:t>
              </a:r>
              <a:endParaRPr sz="1100">
                <a:latin typeface="Roboto"/>
                <a:ea typeface="Roboto"/>
                <a:cs typeface="Roboto"/>
                <a:sym typeface="Roboto"/>
              </a:endParaRPr>
            </a:p>
            <a:p>
              <a:pPr indent="-279400" lvl="2" marL="482600" marR="0" rtl="0" algn="l">
                <a:lnSpc>
                  <a:spcPct val="100000"/>
                </a:lnSpc>
                <a:spcBef>
                  <a:spcPts val="0"/>
                </a:spcBef>
                <a:spcAft>
                  <a:spcPts val="0"/>
                </a:spcAft>
                <a:buClr>
                  <a:srgbClr val="535353"/>
                </a:buClr>
                <a:buSzPts val="1400"/>
                <a:buFont typeface="Roboto"/>
                <a:buChar char="✦"/>
              </a:pPr>
              <a:r>
                <a:rPr i="0" lang="en-US" sz="1400" u="none" cap="none" strike="noStrike">
                  <a:solidFill>
                    <a:srgbClr val="535353"/>
                  </a:solidFill>
                  <a:latin typeface="Roboto"/>
                  <a:ea typeface="Roboto"/>
                  <a:cs typeface="Roboto"/>
                  <a:sym typeface="Roboto"/>
                </a:rPr>
                <a:t>Ability</a:t>
              </a:r>
              <a:endParaRPr sz="1100">
                <a:latin typeface="Roboto"/>
                <a:ea typeface="Roboto"/>
                <a:cs typeface="Roboto"/>
                <a:sym typeface="Roboto"/>
              </a:endParaRPr>
            </a:p>
            <a:p>
              <a:pPr indent="-279400" lvl="2" marL="482600" marR="0" rtl="0" algn="l">
                <a:lnSpc>
                  <a:spcPct val="100000"/>
                </a:lnSpc>
                <a:spcBef>
                  <a:spcPts val="0"/>
                </a:spcBef>
                <a:spcAft>
                  <a:spcPts val="0"/>
                </a:spcAft>
                <a:buClr>
                  <a:srgbClr val="535353"/>
                </a:buClr>
                <a:buSzPts val="1400"/>
                <a:buFont typeface="Roboto"/>
                <a:buChar char="✦"/>
              </a:pPr>
              <a:r>
                <a:rPr lang="en-US">
                  <a:solidFill>
                    <a:srgbClr val="535353"/>
                  </a:solidFill>
                  <a:latin typeface="Roboto"/>
                  <a:ea typeface="Roboto"/>
                  <a:cs typeface="Roboto"/>
                  <a:sym typeface="Roboto"/>
                </a:rPr>
                <a:t>Triggers</a:t>
              </a:r>
              <a:r>
                <a:rPr i="0" lang="en-US" sz="1400" u="none" cap="none" strike="noStrike">
                  <a:solidFill>
                    <a:srgbClr val="535353"/>
                  </a:solidFill>
                  <a:latin typeface="Roboto"/>
                  <a:ea typeface="Roboto"/>
                  <a:cs typeface="Roboto"/>
                  <a:sym typeface="Roboto"/>
                </a:rPr>
                <a:t> </a:t>
              </a:r>
              <a:endParaRPr sz="1100">
                <a:latin typeface="Roboto"/>
                <a:ea typeface="Roboto"/>
                <a:cs typeface="Roboto"/>
                <a:sym typeface="Roboto"/>
              </a:endParaRPr>
            </a:p>
            <a:p>
              <a:pPr indent="-279400" lvl="2" marL="482600" marR="0" rtl="0" algn="l">
                <a:lnSpc>
                  <a:spcPct val="100000"/>
                </a:lnSpc>
                <a:spcBef>
                  <a:spcPts val="0"/>
                </a:spcBef>
                <a:spcAft>
                  <a:spcPts val="0"/>
                </a:spcAft>
                <a:buClr>
                  <a:srgbClr val="535353"/>
                </a:buClr>
                <a:buSzPts val="1400"/>
                <a:buFont typeface="Roboto"/>
                <a:buChar char="✦"/>
              </a:pPr>
              <a:r>
                <a:rPr i="0" lang="en-US" sz="1400" u="none" cap="none" strike="noStrike">
                  <a:solidFill>
                    <a:srgbClr val="535353"/>
                  </a:solidFill>
                  <a:latin typeface="Roboto"/>
                  <a:ea typeface="Roboto"/>
                  <a:cs typeface="Roboto"/>
                  <a:sym typeface="Roboto"/>
                </a:rPr>
                <a:t>Motivation</a:t>
              </a:r>
              <a:endParaRPr sz="1100">
                <a:latin typeface="Roboto"/>
                <a:ea typeface="Roboto"/>
                <a:cs typeface="Roboto"/>
                <a:sym typeface="Roboto"/>
              </a:endParaRPr>
            </a:p>
          </p:txBody>
        </p:sp>
        <p:sp>
          <p:nvSpPr>
            <p:cNvPr id="390" name="Google Shape;390;p94"/>
            <p:cNvSpPr/>
            <p:nvPr/>
          </p:nvSpPr>
          <p:spPr>
            <a:xfrm>
              <a:off x="119211" y="1022951"/>
              <a:ext cx="610461" cy="32703"/>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1" name="Google Shape;391;p94"/>
            <p:cNvSpPr txBox="1"/>
            <p:nvPr/>
          </p:nvSpPr>
          <p:spPr>
            <a:xfrm>
              <a:off x="0" y="0"/>
              <a:ext cx="6975485" cy="865982"/>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Open Sans"/>
                  <a:ea typeface="Open Sans"/>
                  <a:cs typeface="Open Sans"/>
                  <a:sym typeface="Open Sans"/>
                </a:rPr>
                <a:t>Agenda</a:t>
              </a:r>
              <a:endParaRPr sz="1100"/>
            </a:p>
          </p:txBody>
        </p:sp>
      </p:grpSp>
    </p:spTree>
  </p:cSld>
  <p:clrMapOvr>
    <a:masterClrMapping/>
  </p:clrMapOvr>
  <mc:AlternateContent>
    <mc:Choice Requires="p14">
      <p:transition spd="slow" p14:dur="1000">
        <p:fade thruBlk="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grpSp>
        <p:nvGrpSpPr>
          <p:cNvPr id="748" name="Google Shape;748;p130"/>
          <p:cNvGrpSpPr/>
          <p:nvPr/>
        </p:nvGrpSpPr>
        <p:grpSpPr>
          <a:xfrm>
            <a:off x="-15382" y="225152"/>
            <a:ext cx="9142781" cy="787037"/>
            <a:chOff x="3210130" y="844950"/>
            <a:chExt cx="12192000" cy="787037"/>
          </a:xfrm>
        </p:grpSpPr>
        <p:sp>
          <p:nvSpPr>
            <p:cNvPr id="749" name="Google Shape;749;p130"/>
            <p:cNvSpPr txBox="1"/>
            <p:nvPr/>
          </p:nvSpPr>
          <p:spPr>
            <a:xfrm>
              <a:off x="4147680" y="844950"/>
              <a:ext cx="10347000" cy="51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2A2D34"/>
                  </a:solidFill>
                  <a:latin typeface="Open Sans"/>
                  <a:ea typeface="Open Sans"/>
                  <a:cs typeface="Open Sans"/>
                  <a:sym typeface="Open Sans"/>
                </a:rPr>
                <a:t>The Power of Social Proof</a:t>
              </a:r>
              <a:endParaRPr sz="3600">
                <a:solidFill>
                  <a:srgbClr val="8B90A2"/>
                </a:solidFill>
                <a:latin typeface="Open Sans"/>
                <a:ea typeface="Open Sans"/>
                <a:cs typeface="Open Sans"/>
                <a:sym typeface="Open Sans"/>
              </a:endParaRPr>
            </a:p>
          </p:txBody>
        </p:sp>
        <p:sp>
          <p:nvSpPr>
            <p:cNvPr id="750" name="Google Shape;750;p130"/>
            <p:cNvSpPr txBox="1"/>
            <p:nvPr/>
          </p:nvSpPr>
          <p:spPr>
            <a:xfrm>
              <a:off x="3210130" y="1339488"/>
              <a:ext cx="12192000" cy="29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a:solidFill>
                  <a:srgbClr val="8B90A2"/>
                </a:solidFill>
                <a:latin typeface="Open Sans"/>
                <a:ea typeface="Open Sans"/>
                <a:cs typeface="Open Sans"/>
                <a:sym typeface="Open Sans"/>
              </a:endParaRPr>
            </a:p>
          </p:txBody>
        </p:sp>
      </p:grpSp>
      <p:pic>
        <p:nvPicPr>
          <p:cNvPr id="751" name="Google Shape;751;p130"/>
          <p:cNvPicPr preferRelativeResize="0"/>
          <p:nvPr/>
        </p:nvPicPr>
        <p:blipFill>
          <a:blip r:embed="rId3">
            <a:alphaModFix/>
          </a:blip>
          <a:stretch>
            <a:fillRect/>
          </a:stretch>
        </p:blipFill>
        <p:spPr>
          <a:xfrm>
            <a:off x="322975" y="1081851"/>
            <a:ext cx="4468850" cy="2246650"/>
          </a:xfrm>
          <a:prstGeom prst="rect">
            <a:avLst/>
          </a:prstGeom>
          <a:noFill/>
          <a:ln cap="flat" cmpd="sng" w="9525">
            <a:solidFill>
              <a:srgbClr val="000000"/>
            </a:solidFill>
            <a:prstDash val="solid"/>
            <a:round/>
            <a:headEnd len="sm" w="sm" type="none"/>
            <a:tailEnd len="sm" w="sm" type="none"/>
          </a:ln>
        </p:spPr>
      </p:pic>
      <p:pic>
        <p:nvPicPr>
          <p:cNvPr id="752" name="Google Shape;752;p130"/>
          <p:cNvPicPr preferRelativeResize="0"/>
          <p:nvPr/>
        </p:nvPicPr>
        <p:blipFill>
          <a:blip r:embed="rId4">
            <a:alphaModFix/>
          </a:blip>
          <a:stretch>
            <a:fillRect/>
          </a:stretch>
        </p:blipFill>
        <p:spPr>
          <a:xfrm>
            <a:off x="4165875" y="2416788"/>
            <a:ext cx="4680775" cy="239809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31"/>
          <p:cNvSpPr/>
          <p:nvPr/>
        </p:nvSpPr>
        <p:spPr>
          <a:xfrm>
            <a:off x="0" y="-584726"/>
            <a:ext cx="9144000" cy="1674300"/>
          </a:xfrm>
          <a:prstGeom prst="rect">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58" name="Google Shape;758;p131"/>
          <p:cNvGrpSpPr/>
          <p:nvPr/>
        </p:nvGrpSpPr>
        <p:grpSpPr>
          <a:xfrm>
            <a:off x="-15382" y="225152"/>
            <a:ext cx="9142781" cy="787037"/>
            <a:chOff x="3210130" y="844950"/>
            <a:chExt cx="12192000" cy="787037"/>
          </a:xfrm>
        </p:grpSpPr>
        <p:sp>
          <p:nvSpPr>
            <p:cNvPr id="759" name="Google Shape;759;p131"/>
            <p:cNvSpPr txBox="1"/>
            <p:nvPr/>
          </p:nvSpPr>
          <p:spPr>
            <a:xfrm>
              <a:off x="4147680" y="844950"/>
              <a:ext cx="10347000" cy="51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2A2D34"/>
                  </a:solidFill>
                  <a:latin typeface="Open Sans"/>
                  <a:ea typeface="Open Sans"/>
                  <a:cs typeface="Open Sans"/>
                  <a:sym typeface="Open Sans"/>
                </a:rPr>
                <a:t>Social Proof</a:t>
              </a:r>
              <a:endParaRPr sz="3600">
                <a:solidFill>
                  <a:srgbClr val="8B90A2"/>
                </a:solidFill>
                <a:latin typeface="Open Sans"/>
                <a:ea typeface="Open Sans"/>
                <a:cs typeface="Open Sans"/>
                <a:sym typeface="Open Sans"/>
              </a:endParaRPr>
            </a:p>
          </p:txBody>
        </p:sp>
        <p:sp>
          <p:nvSpPr>
            <p:cNvPr id="760" name="Google Shape;760;p131"/>
            <p:cNvSpPr txBox="1"/>
            <p:nvPr/>
          </p:nvSpPr>
          <p:spPr>
            <a:xfrm>
              <a:off x="3210130" y="1339488"/>
              <a:ext cx="12192000" cy="29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a:solidFill>
                  <a:srgbClr val="8B90A2"/>
                </a:solidFill>
                <a:latin typeface="Open Sans"/>
                <a:ea typeface="Open Sans"/>
                <a:cs typeface="Open Sans"/>
                <a:sym typeface="Open Sans"/>
              </a:endParaRPr>
            </a:p>
          </p:txBody>
        </p:sp>
      </p:grpSp>
      <p:sp>
        <p:nvSpPr>
          <p:cNvPr id="761" name="Google Shape;761;p131"/>
          <p:cNvSpPr txBox="1"/>
          <p:nvPr>
            <p:ph idx="1" type="body"/>
          </p:nvPr>
        </p:nvSpPr>
        <p:spPr>
          <a:xfrm>
            <a:off x="628650" y="921750"/>
            <a:ext cx="8138400" cy="151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575D6E"/>
                </a:solidFill>
                <a:latin typeface="Roboto"/>
                <a:ea typeface="Roboto"/>
                <a:cs typeface="Roboto"/>
                <a:sym typeface="Roboto"/>
              </a:rPr>
              <a:t>The study of Sauvik Das of </a:t>
            </a:r>
            <a:r>
              <a:rPr lang="en-US" sz="1200">
                <a:solidFill>
                  <a:srgbClr val="575D6E"/>
                </a:solidFill>
                <a:highlight>
                  <a:srgbClr val="FFFFFF"/>
                </a:highlight>
                <a:latin typeface="Roboto"/>
                <a:ea typeface="Roboto"/>
                <a:cs typeface="Roboto"/>
                <a:sym typeface="Roboto"/>
              </a:rPr>
              <a:t>Georgia Institute of Technology found that a Facebook prompt to install security controls was 1.36x more successful when using social proof.</a:t>
            </a:r>
            <a:endParaRPr sz="1200">
              <a:solidFill>
                <a:srgbClr val="575D6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800"/>
              <a:buFont typeface="Arial"/>
              <a:buNone/>
            </a:pPr>
            <a:r>
              <a:t/>
            </a:r>
            <a:endParaRPr sz="1800">
              <a:solidFill>
                <a:srgbClr val="575D6E"/>
              </a:solidFill>
              <a:highlight>
                <a:srgbClr val="FFFFFF"/>
              </a:highlight>
            </a:endParaRPr>
          </a:p>
        </p:txBody>
      </p:sp>
      <p:pic>
        <p:nvPicPr>
          <p:cNvPr id="762" name="Google Shape;762;p131"/>
          <p:cNvPicPr preferRelativeResize="0"/>
          <p:nvPr/>
        </p:nvPicPr>
        <p:blipFill>
          <a:blip r:embed="rId3">
            <a:alphaModFix/>
          </a:blip>
          <a:stretch>
            <a:fillRect/>
          </a:stretch>
        </p:blipFill>
        <p:spPr>
          <a:xfrm>
            <a:off x="3712988" y="2222531"/>
            <a:ext cx="3549825" cy="1200300"/>
          </a:xfrm>
          <a:prstGeom prst="rect">
            <a:avLst/>
          </a:prstGeom>
          <a:noFill/>
          <a:ln>
            <a:noFill/>
          </a:ln>
        </p:spPr>
      </p:pic>
      <p:pic>
        <p:nvPicPr>
          <p:cNvPr id="763" name="Google Shape;763;p131"/>
          <p:cNvPicPr preferRelativeResize="0"/>
          <p:nvPr/>
        </p:nvPicPr>
        <p:blipFill rotWithShape="1">
          <a:blip r:embed="rId4">
            <a:alphaModFix/>
          </a:blip>
          <a:srcRect b="0" l="1595" r="2866" t="0"/>
          <a:stretch/>
        </p:blipFill>
        <p:spPr>
          <a:xfrm>
            <a:off x="3807619" y="3563081"/>
            <a:ext cx="3572350" cy="994275"/>
          </a:xfrm>
          <a:prstGeom prst="rect">
            <a:avLst/>
          </a:prstGeom>
          <a:noFill/>
          <a:ln>
            <a:noFill/>
          </a:ln>
        </p:spPr>
      </p:pic>
      <p:sp>
        <p:nvSpPr>
          <p:cNvPr id="764" name="Google Shape;764;p131"/>
          <p:cNvSpPr txBox="1"/>
          <p:nvPr/>
        </p:nvSpPr>
        <p:spPr>
          <a:xfrm>
            <a:off x="1696125" y="2550563"/>
            <a:ext cx="970800" cy="341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US" sz="1100">
                <a:solidFill>
                  <a:srgbClr val="575D6E"/>
                </a:solidFill>
              </a:rPr>
              <a:t>Control</a:t>
            </a:r>
            <a:endParaRPr b="1" sz="1100">
              <a:solidFill>
                <a:srgbClr val="575D6E"/>
              </a:solidFill>
            </a:endParaRPr>
          </a:p>
        </p:txBody>
      </p:sp>
      <p:sp>
        <p:nvSpPr>
          <p:cNvPr id="765" name="Google Shape;765;p131"/>
          <p:cNvSpPr txBox="1"/>
          <p:nvPr/>
        </p:nvSpPr>
        <p:spPr>
          <a:xfrm>
            <a:off x="1696125" y="3783956"/>
            <a:ext cx="1312200" cy="341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US" sz="1100">
                <a:solidFill>
                  <a:srgbClr val="575D6E"/>
                </a:solidFill>
              </a:rPr>
              <a:t>Social Context</a:t>
            </a:r>
            <a:endParaRPr b="1" sz="1100">
              <a:solidFill>
                <a:srgbClr val="575D6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pic>
        <p:nvPicPr>
          <p:cNvPr id="770" name="Google Shape;770;p132"/>
          <p:cNvPicPr preferRelativeResize="0"/>
          <p:nvPr/>
        </p:nvPicPr>
        <p:blipFill rotWithShape="1">
          <a:blip r:embed="rId3">
            <a:alphaModFix/>
          </a:blip>
          <a:srcRect b="0" l="1355" r="3866" t="0"/>
          <a:stretch/>
        </p:blipFill>
        <p:spPr>
          <a:xfrm>
            <a:off x="1404800" y="521825"/>
            <a:ext cx="6546849" cy="381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pic>
        <p:nvPicPr>
          <p:cNvPr id="775" name="Google Shape;775;p133"/>
          <p:cNvPicPr preferRelativeResize="0"/>
          <p:nvPr/>
        </p:nvPicPr>
        <p:blipFill rotWithShape="1">
          <a:blip r:embed="rId3">
            <a:alphaModFix/>
          </a:blip>
          <a:srcRect b="1380" l="-2975" r="7618" t="0"/>
          <a:stretch/>
        </p:blipFill>
        <p:spPr>
          <a:xfrm>
            <a:off x="2032474" y="378613"/>
            <a:ext cx="5079074" cy="4100525"/>
          </a:xfrm>
          <a:prstGeom prst="rect">
            <a:avLst/>
          </a:prstGeom>
          <a:noFill/>
          <a:ln>
            <a:noFill/>
          </a:ln>
        </p:spPr>
      </p:pic>
      <p:sp>
        <p:nvSpPr>
          <p:cNvPr id="776" name="Google Shape;776;p133"/>
          <p:cNvSpPr/>
          <p:nvPr/>
        </p:nvSpPr>
        <p:spPr>
          <a:xfrm>
            <a:off x="2395825" y="2853175"/>
            <a:ext cx="2790000" cy="675900"/>
          </a:xfrm>
          <a:prstGeom prst="rect">
            <a:avLst/>
          </a:prstGeom>
          <a:noFill/>
          <a:ln cap="flat" cmpd="sng" w="19050">
            <a:solidFill>
              <a:srgbClr val="63D29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34"/>
          <p:cNvSpPr txBox="1"/>
          <p:nvPr/>
        </p:nvSpPr>
        <p:spPr>
          <a:xfrm>
            <a:off x="-1" y="189905"/>
            <a:ext cx="9144000" cy="54480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Open Sans"/>
                <a:ea typeface="Open Sans"/>
                <a:cs typeface="Open Sans"/>
                <a:sym typeface="Open Sans"/>
              </a:rPr>
              <a:t>Other reward types</a:t>
            </a:r>
            <a:endParaRPr sz="1100"/>
          </a:p>
        </p:txBody>
      </p:sp>
      <p:pic>
        <p:nvPicPr>
          <p:cNvPr descr="Shape 440" id="782" name="Google Shape;782;p134"/>
          <p:cNvPicPr preferRelativeResize="0"/>
          <p:nvPr/>
        </p:nvPicPr>
        <p:blipFill rotWithShape="1">
          <a:blip r:embed="rId3">
            <a:alphaModFix/>
          </a:blip>
          <a:srcRect b="0" l="0" r="0" t="0"/>
          <a:stretch/>
        </p:blipFill>
        <p:spPr>
          <a:xfrm>
            <a:off x="4608750" y="1127875"/>
            <a:ext cx="4124899" cy="3232100"/>
          </a:xfrm>
          <a:prstGeom prst="rect">
            <a:avLst/>
          </a:prstGeom>
          <a:noFill/>
          <a:ln>
            <a:noFill/>
          </a:ln>
        </p:spPr>
      </p:pic>
      <p:sp>
        <p:nvSpPr>
          <p:cNvPr id="783" name="Google Shape;783;p134"/>
          <p:cNvSpPr txBox="1"/>
          <p:nvPr/>
        </p:nvSpPr>
        <p:spPr>
          <a:xfrm>
            <a:off x="1041749" y="1127875"/>
            <a:ext cx="3567001" cy="3236195"/>
          </a:xfrm>
          <a:prstGeom prst="rect">
            <a:avLst/>
          </a:prstGeom>
          <a:noFill/>
          <a:ln>
            <a:noFill/>
          </a:ln>
        </p:spPr>
        <p:txBody>
          <a:bodyPr anchorCtr="0" anchor="t" bIns="91400" lIns="91400" spcFirstLastPara="1" rIns="91400" wrap="square" tIns="91400">
            <a:noAutofit/>
          </a:bodyPr>
          <a:lstStyle/>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Parking spots</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Lock picking classes</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Concert tickets</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Lunch with an exec</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Kudos from C-level </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Cupcakes for your team</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Awards ceremony</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Free lunch</a:t>
            </a:r>
            <a:endParaRPr sz="1100">
              <a:latin typeface="Roboto"/>
              <a:ea typeface="Roboto"/>
              <a:cs typeface="Roboto"/>
              <a:sym typeface="Roboto"/>
            </a:endParaRPr>
          </a:p>
          <a:p>
            <a:pPr indent="-165100" lvl="0" marL="254000" marR="0" rtl="0" algn="l">
              <a:lnSpc>
                <a:spcPct val="115000"/>
              </a:lnSpc>
              <a:spcBef>
                <a:spcPts val="0"/>
              </a:spcBef>
              <a:spcAft>
                <a:spcPts val="0"/>
              </a:spcAft>
              <a:buClr>
                <a:srgbClr val="000000"/>
              </a:buClr>
              <a:buSzPts val="1800"/>
              <a:buFont typeface="Roboto"/>
              <a:buChar char="✦"/>
            </a:pPr>
            <a:r>
              <a:rPr i="0" lang="en-US" sz="1800" u="none" cap="none" strike="noStrike">
                <a:solidFill>
                  <a:srgbClr val="000000"/>
                </a:solidFill>
                <a:latin typeface="Roboto"/>
                <a:ea typeface="Roboto"/>
                <a:cs typeface="Roboto"/>
                <a:sym typeface="Roboto"/>
              </a:rPr>
              <a:t>T-shirts </a:t>
            </a:r>
            <a:endParaRPr sz="11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7" name="Shape 787"/>
        <p:cNvGrpSpPr/>
        <p:nvPr/>
      </p:nvGrpSpPr>
      <p:grpSpPr>
        <a:xfrm>
          <a:off x="0" y="0"/>
          <a:ext cx="0" cy="0"/>
          <a:chOff x="0" y="0"/>
          <a:chExt cx="0" cy="0"/>
        </a:xfrm>
      </p:grpSpPr>
      <p:sp>
        <p:nvSpPr>
          <p:cNvPr id="788" name="Google Shape;788;p135"/>
          <p:cNvSpPr/>
          <p:nvPr/>
        </p:nvSpPr>
        <p:spPr>
          <a:xfrm>
            <a:off x="0" y="0"/>
            <a:ext cx="4572000" cy="2428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9" name="Google Shape;789;p135"/>
          <p:cNvSpPr/>
          <p:nvPr/>
        </p:nvSpPr>
        <p:spPr>
          <a:xfrm>
            <a:off x="4572000" y="2397450"/>
            <a:ext cx="4572000" cy="2460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90" name="Google Shape;790;p135"/>
          <p:cNvGrpSpPr/>
          <p:nvPr/>
        </p:nvGrpSpPr>
        <p:grpSpPr>
          <a:xfrm>
            <a:off x="0" y="546154"/>
            <a:ext cx="4572000" cy="1336469"/>
            <a:chOff x="0" y="728205"/>
            <a:chExt cx="6096000" cy="1781959"/>
          </a:xfrm>
        </p:grpSpPr>
        <p:sp>
          <p:nvSpPr>
            <p:cNvPr id="791" name="Google Shape;791;p135"/>
            <p:cNvSpPr txBox="1"/>
            <p:nvPr/>
          </p:nvSpPr>
          <p:spPr>
            <a:xfrm>
              <a:off x="0" y="1114204"/>
              <a:ext cx="6096000" cy="81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lt1"/>
                  </a:solidFill>
                  <a:latin typeface="Open Sans"/>
                  <a:ea typeface="Open Sans"/>
                  <a:cs typeface="Open Sans"/>
                  <a:sym typeface="Open Sans"/>
                </a:rPr>
                <a:t>Market Norms</a:t>
              </a:r>
              <a:endParaRPr sz="3200">
                <a:solidFill>
                  <a:schemeClr val="lt1"/>
                </a:solidFill>
                <a:latin typeface="Open Sans"/>
                <a:ea typeface="Open Sans"/>
                <a:cs typeface="Open Sans"/>
                <a:sym typeface="Open Sans"/>
              </a:endParaRPr>
            </a:p>
          </p:txBody>
        </p:sp>
        <p:sp>
          <p:nvSpPr>
            <p:cNvPr id="792" name="Google Shape;792;p135"/>
            <p:cNvSpPr txBox="1"/>
            <p:nvPr/>
          </p:nvSpPr>
          <p:spPr>
            <a:xfrm>
              <a:off x="0" y="1776234"/>
              <a:ext cx="6096000" cy="321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a:solidFill>
                    <a:schemeClr val="lt1"/>
                  </a:solidFill>
                  <a:latin typeface="Open Sans"/>
                  <a:ea typeface="Open Sans"/>
                  <a:cs typeface="Open Sans"/>
                  <a:sym typeface="Open Sans"/>
                </a:rPr>
                <a:t>Assigning a monetary value to an exchange</a:t>
              </a:r>
              <a:endParaRPr>
                <a:solidFill>
                  <a:schemeClr val="lt1"/>
                </a:solidFill>
                <a:latin typeface="Open Sans"/>
                <a:ea typeface="Open Sans"/>
                <a:cs typeface="Open Sans"/>
                <a:sym typeface="Open Sans"/>
              </a:endParaRPr>
            </a:p>
          </p:txBody>
        </p:sp>
        <p:sp>
          <p:nvSpPr>
            <p:cNvPr id="793" name="Google Shape;793;p135"/>
            <p:cNvSpPr/>
            <p:nvPr/>
          </p:nvSpPr>
          <p:spPr>
            <a:xfrm>
              <a:off x="2791967" y="2482864"/>
              <a:ext cx="512100" cy="27300"/>
            </a:xfrm>
            <a:prstGeom prst="rect">
              <a:avLst/>
            </a:prstGeom>
            <a:solidFill>
              <a:schemeClr val="dk2">
                <a:alpha val="2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4" name="Google Shape;794;p135"/>
            <p:cNvSpPr/>
            <p:nvPr/>
          </p:nvSpPr>
          <p:spPr>
            <a:xfrm>
              <a:off x="2791967" y="728205"/>
              <a:ext cx="512100" cy="27300"/>
            </a:xfrm>
            <a:prstGeom prst="rect">
              <a:avLst/>
            </a:prstGeom>
            <a:solidFill>
              <a:schemeClr val="dk2">
                <a:alpha val="2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795" name="Google Shape;795;p135"/>
          <p:cNvGrpSpPr/>
          <p:nvPr/>
        </p:nvGrpSpPr>
        <p:grpSpPr>
          <a:xfrm>
            <a:off x="4571999" y="3037559"/>
            <a:ext cx="4572000" cy="1224418"/>
            <a:chOff x="6095998" y="4050078"/>
            <a:chExt cx="6096000" cy="1632557"/>
          </a:xfrm>
        </p:grpSpPr>
        <p:sp>
          <p:nvSpPr>
            <p:cNvPr id="796" name="Google Shape;796;p135"/>
            <p:cNvSpPr txBox="1"/>
            <p:nvPr/>
          </p:nvSpPr>
          <p:spPr>
            <a:xfrm>
              <a:off x="6095998" y="4050078"/>
              <a:ext cx="6096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Social Norms</a:t>
              </a:r>
              <a:endParaRPr b="1" sz="3200">
                <a:solidFill>
                  <a:schemeClr val="dk1"/>
                </a:solidFill>
                <a:latin typeface="Open Sans"/>
                <a:ea typeface="Open Sans"/>
                <a:cs typeface="Open Sans"/>
                <a:sym typeface="Open Sans"/>
              </a:endParaRPr>
            </a:p>
          </p:txBody>
        </p:sp>
        <p:sp>
          <p:nvSpPr>
            <p:cNvPr id="797" name="Google Shape;797;p135"/>
            <p:cNvSpPr txBox="1"/>
            <p:nvPr/>
          </p:nvSpPr>
          <p:spPr>
            <a:xfrm>
              <a:off x="6873300" y="4742735"/>
              <a:ext cx="4552500" cy="9399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lang="en-US">
                  <a:solidFill>
                    <a:srgbClr val="1A1A1A"/>
                  </a:solidFill>
                  <a:highlight>
                    <a:srgbClr val="FFFFFF"/>
                  </a:highlight>
                  <a:latin typeface="Open Sans"/>
                  <a:ea typeface="Open Sans"/>
                  <a:cs typeface="Open Sans"/>
                  <a:sym typeface="Open Sans"/>
                </a:rPr>
                <a:t>The actions among friends that are not based on money.</a:t>
              </a:r>
              <a:endParaRPr>
                <a:solidFill>
                  <a:srgbClr val="8B90A2"/>
                </a:solidFill>
                <a:latin typeface="Open Sans"/>
                <a:ea typeface="Open Sans"/>
                <a:cs typeface="Open Sans"/>
                <a:sym typeface="Open Sans"/>
              </a:endParaRPr>
            </a:p>
          </p:txBody>
        </p:sp>
      </p:grpSp>
      <p:pic>
        <p:nvPicPr>
          <p:cNvPr id="798" name="Google Shape;798;p135"/>
          <p:cNvPicPr preferRelativeResize="0"/>
          <p:nvPr/>
        </p:nvPicPr>
        <p:blipFill rotWithShape="1">
          <a:blip r:embed="rId3">
            <a:alphaModFix/>
          </a:blip>
          <a:srcRect b="1149" l="0" r="0" t="13065"/>
          <a:stretch/>
        </p:blipFill>
        <p:spPr>
          <a:xfrm>
            <a:off x="0" y="2435350"/>
            <a:ext cx="4572003" cy="2428796"/>
          </a:xfrm>
          <a:prstGeom prst="rect">
            <a:avLst/>
          </a:prstGeom>
          <a:noFill/>
          <a:ln>
            <a:noFill/>
          </a:ln>
        </p:spPr>
      </p:pic>
      <p:pic>
        <p:nvPicPr>
          <p:cNvPr id="799" name="Google Shape;799;p135"/>
          <p:cNvPicPr preferRelativeResize="0"/>
          <p:nvPr/>
        </p:nvPicPr>
        <p:blipFill rotWithShape="1">
          <a:blip r:embed="rId4">
            <a:alphaModFix/>
          </a:blip>
          <a:srcRect b="20312" l="0" r="0" t="0"/>
          <a:stretch/>
        </p:blipFill>
        <p:spPr>
          <a:xfrm>
            <a:off x="4572000" y="-37925"/>
            <a:ext cx="4572000" cy="2460299"/>
          </a:xfrm>
          <a:prstGeom prst="rect">
            <a:avLst/>
          </a:prstGeom>
          <a:noFill/>
          <a:ln>
            <a:noFill/>
          </a:ln>
        </p:spPr>
      </p:pic>
      <p:sp>
        <p:nvSpPr>
          <p:cNvPr id="800" name="Google Shape;800;p135"/>
          <p:cNvSpPr txBox="1"/>
          <p:nvPr/>
        </p:nvSpPr>
        <p:spPr>
          <a:xfrm>
            <a:off x="7092300" y="4445350"/>
            <a:ext cx="20517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900">
                <a:latin typeface="Open Sans"/>
                <a:ea typeface="Open Sans"/>
                <a:cs typeface="Open Sans"/>
                <a:sym typeface="Open Sans"/>
              </a:rPr>
              <a:t>Dan Ariely, PhD </a:t>
            </a:r>
            <a:endParaRPr sz="900">
              <a:latin typeface="Open Sans"/>
              <a:ea typeface="Open Sans"/>
              <a:cs typeface="Open Sans"/>
              <a:sym typeface="Open Sans"/>
            </a:endParaRPr>
          </a:p>
          <a:p>
            <a:pPr indent="0" lvl="0" marL="0" rtl="0" algn="r">
              <a:spcBef>
                <a:spcPts val="0"/>
              </a:spcBef>
              <a:spcAft>
                <a:spcPts val="0"/>
              </a:spcAft>
              <a:buNone/>
            </a:pPr>
            <a:r>
              <a:rPr lang="en-US" sz="900">
                <a:latin typeface="Open Sans"/>
                <a:ea typeface="Open Sans"/>
                <a:cs typeface="Open Sans"/>
                <a:sym typeface="Open Sans"/>
              </a:rPr>
              <a:t>Predictably Irrational</a:t>
            </a:r>
            <a:endParaRPr sz="9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36"/>
          <p:cNvSpPr txBox="1"/>
          <p:nvPr/>
        </p:nvSpPr>
        <p:spPr>
          <a:xfrm>
            <a:off x="-1" y="189905"/>
            <a:ext cx="9144000" cy="544801"/>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Open Sans"/>
                <a:ea typeface="Open Sans"/>
                <a:cs typeface="Open Sans"/>
                <a:sym typeface="Open Sans"/>
              </a:rPr>
              <a:t>Connecting it to purpose</a:t>
            </a:r>
            <a:endParaRPr sz="1100"/>
          </a:p>
        </p:txBody>
      </p:sp>
      <p:sp>
        <p:nvSpPr>
          <p:cNvPr id="806" name="Google Shape;806;p136"/>
          <p:cNvSpPr txBox="1"/>
          <p:nvPr/>
        </p:nvSpPr>
        <p:spPr>
          <a:xfrm>
            <a:off x="5646254" y="1658303"/>
            <a:ext cx="3225272" cy="1780193"/>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700"/>
              <a:buFont typeface="Open Sans"/>
              <a:buNone/>
            </a:pPr>
            <a:r>
              <a:rPr i="0" lang="en-US" sz="1700" u="none" cap="none" strike="noStrike">
                <a:solidFill>
                  <a:srgbClr val="000000"/>
                </a:solidFill>
                <a:latin typeface="Roboto"/>
                <a:ea typeface="Roboto"/>
                <a:cs typeface="Roboto"/>
                <a:sym typeface="Roboto"/>
              </a:rPr>
              <a:t>Explaining the “why” behind your security behaviors:</a:t>
            </a:r>
            <a:endParaRPr sz="1100">
              <a:latin typeface="Roboto"/>
              <a:ea typeface="Roboto"/>
              <a:cs typeface="Roboto"/>
              <a:sym typeface="Roboto"/>
            </a:endParaRPr>
          </a:p>
          <a:p>
            <a:pPr indent="-184150" lvl="0" marL="266700" marR="0" rtl="0" algn="l">
              <a:lnSpc>
                <a:spcPct val="115000"/>
              </a:lnSpc>
              <a:spcBef>
                <a:spcPts val="0"/>
              </a:spcBef>
              <a:spcAft>
                <a:spcPts val="0"/>
              </a:spcAft>
              <a:buClr>
                <a:srgbClr val="000000"/>
              </a:buClr>
              <a:buSzPts val="1700"/>
              <a:buFont typeface="Roboto"/>
              <a:buChar char="✦"/>
            </a:pPr>
            <a:r>
              <a:rPr i="0" lang="en-US" sz="1700" u="none" cap="none" strike="noStrike">
                <a:solidFill>
                  <a:srgbClr val="000000"/>
                </a:solidFill>
                <a:latin typeface="Roboto"/>
                <a:ea typeface="Roboto"/>
                <a:cs typeface="Roboto"/>
                <a:sym typeface="Roboto"/>
              </a:rPr>
              <a:t>Why are you asking for this change?</a:t>
            </a:r>
            <a:endParaRPr sz="1100">
              <a:latin typeface="Roboto"/>
              <a:ea typeface="Roboto"/>
              <a:cs typeface="Roboto"/>
              <a:sym typeface="Roboto"/>
            </a:endParaRPr>
          </a:p>
          <a:p>
            <a:pPr indent="-184150" lvl="0" marL="266700" marR="0" rtl="0" algn="l">
              <a:lnSpc>
                <a:spcPct val="115000"/>
              </a:lnSpc>
              <a:spcBef>
                <a:spcPts val="0"/>
              </a:spcBef>
              <a:spcAft>
                <a:spcPts val="0"/>
              </a:spcAft>
              <a:buClr>
                <a:srgbClr val="000000"/>
              </a:buClr>
              <a:buSzPts val="1700"/>
              <a:buFont typeface="Roboto"/>
              <a:buChar char="✦"/>
            </a:pPr>
            <a:r>
              <a:rPr i="0" lang="en-US" sz="1700" u="none" cap="none" strike="noStrike">
                <a:solidFill>
                  <a:srgbClr val="000000"/>
                </a:solidFill>
                <a:latin typeface="Roboto"/>
                <a:ea typeface="Roboto"/>
                <a:cs typeface="Roboto"/>
                <a:sym typeface="Roboto"/>
              </a:rPr>
              <a:t>Why does it matter?</a:t>
            </a:r>
            <a:endParaRPr sz="1100">
              <a:latin typeface="Roboto"/>
              <a:ea typeface="Roboto"/>
              <a:cs typeface="Roboto"/>
              <a:sym typeface="Roboto"/>
            </a:endParaRPr>
          </a:p>
          <a:p>
            <a:pPr indent="-184150" lvl="0" marL="266700" marR="0" rtl="0" algn="l">
              <a:lnSpc>
                <a:spcPct val="115000"/>
              </a:lnSpc>
              <a:spcBef>
                <a:spcPts val="0"/>
              </a:spcBef>
              <a:spcAft>
                <a:spcPts val="0"/>
              </a:spcAft>
              <a:buClr>
                <a:srgbClr val="000000"/>
              </a:buClr>
              <a:buSzPts val="1700"/>
              <a:buFont typeface="Roboto"/>
              <a:buChar char="✦"/>
            </a:pPr>
            <a:r>
              <a:rPr i="0" lang="en-US" sz="1700" u="none" cap="none" strike="noStrike">
                <a:solidFill>
                  <a:srgbClr val="000000"/>
                </a:solidFill>
                <a:latin typeface="Roboto"/>
                <a:ea typeface="Roboto"/>
                <a:cs typeface="Roboto"/>
                <a:sym typeface="Roboto"/>
              </a:rPr>
              <a:t>Why should someone care?</a:t>
            </a:r>
            <a:endParaRPr sz="1100">
              <a:latin typeface="Roboto"/>
              <a:ea typeface="Roboto"/>
              <a:cs typeface="Roboto"/>
              <a:sym typeface="Roboto"/>
            </a:endParaRPr>
          </a:p>
        </p:txBody>
      </p:sp>
      <p:pic>
        <p:nvPicPr>
          <p:cNvPr descr="Screen Shot 2017-04-26 at 8.55.57 AM.png" id="807" name="Google Shape;807;p136"/>
          <p:cNvPicPr preferRelativeResize="0"/>
          <p:nvPr/>
        </p:nvPicPr>
        <p:blipFill rotWithShape="1">
          <a:blip r:embed="rId3">
            <a:alphaModFix/>
          </a:blip>
          <a:srcRect b="6156" l="4919" r="4918" t="0"/>
          <a:stretch/>
        </p:blipFill>
        <p:spPr>
          <a:xfrm>
            <a:off x="478483" y="1245313"/>
            <a:ext cx="4857095" cy="3159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37"/>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813" name="Google Shape;813;p137"/>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814" name="Google Shape;814;p137"/>
          <p:cNvGrpSpPr/>
          <p:nvPr/>
        </p:nvGrpSpPr>
        <p:grpSpPr>
          <a:xfrm>
            <a:off x="378215" y="1947692"/>
            <a:ext cx="8374736" cy="1348817"/>
            <a:chOff x="0" y="0"/>
            <a:chExt cx="11166312" cy="1798422"/>
          </a:xfrm>
        </p:grpSpPr>
        <p:sp>
          <p:nvSpPr>
            <p:cNvPr id="815" name="Google Shape;815;p137"/>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Discussion</a:t>
              </a:r>
              <a:endParaRPr sz="1100">
                <a:latin typeface="Roboto"/>
                <a:ea typeface="Roboto"/>
                <a:cs typeface="Roboto"/>
                <a:sym typeface="Roboto"/>
              </a:endParaRPr>
            </a:p>
          </p:txBody>
        </p:sp>
        <p:sp>
          <p:nvSpPr>
            <p:cNvPr id="816" name="Google Shape;816;p137"/>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817" name="Google Shape;817;p137"/>
            <p:cNvSpPr txBox="1"/>
            <p:nvPr/>
          </p:nvSpPr>
          <p:spPr>
            <a:xfrm>
              <a:off x="6113111" y="0"/>
              <a:ext cx="5053201" cy="1798422"/>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i="0" lang="en-US" sz="2400" u="none" cap="none" strike="noStrike">
                  <a:solidFill>
                    <a:srgbClr val="FFFFFF"/>
                  </a:solidFill>
                  <a:latin typeface="Roboto"/>
                  <a:ea typeface="Roboto"/>
                  <a:cs typeface="Roboto"/>
                  <a:sym typeface="Roboto"/>
                </a:rPr>
                <a:t>Are there elements of </a:t>
              </a:r>
              <a:r>
                <a:rPr i="0" lang="en-US" sz="2400" u="sng" cap="none" strike="noStrike">
                  <a:solidFill>
                    <a:srgbClr val="FFFFFF"/>
                  </a:solidFill>
                  <a:latin typeface="Roboto"/>
                  <a:ea typeface="Roboto"/>
                  <a:cs typeface="Roboto"/>
                  <a:sym typeface="Roboto"/>
                </a:rPr>
                <a:t>motivation</a:t>
              </a:r>
              <a:r>
                <a:rPr i="0" lang="en-US" sz="2400" u="none" cap="none" strike="noStrike">
                  <a:solidFill>
                    <a:srgbClr val="FFFFFF"/>
                  </a:solidFill>
                  <a:latin typeface="Roboto"/>
                  <a:ea typeface="Roboto"/>
                  <a:cs typeface="Roboto"/>
                  <a:sym typeface="Roboto"/>
                </a:rPr>
                <a:t> that you can incorporate?</a:t>
              </a:r>
              <a:endParaRPr sz="1100">
                <a:latin typeface="Roboto"/>
                <a:ea typeface="Roboto"/>
                <a:cs typeface="Roboto"/>
                <a:sym typeface="Roboto"/>
              </a:endParaRPr>
            </a:p>
          </p:txBody>
        </p:sp>
      </p:grpSp>
      <p:sp>
        <p:nvSpPr>
          <p:cNvPr id="818" name="Google Shape;818;p137"/>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i="0" sz="1800" u="none" cap="none" strike="noStrike">
              <a:solidFill>
                <a:srgbClr val="FFFFF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2" name="Shape 822"/>
        <p:cNvGrpSpPr/>
        <p:nvPr/>
      </p:nvGrpSpPr>
      <p:grpSpPr>
        <a:xfrm>
          <a:off x="0" y="0"/>
          <a:ext cx="0" cy="0"/>
          <a:chOff x="0" y="0"/>
          <a:chExt cx="0" cy="0"/>
        </a:xfrm>
      </p:grpSpPr>
      <p:sp>
        <p:nvSpPr>
          <p:cNvPr id="823" name="Google Shape;823;p138"/>
          <p:cNvSpPr/>
          <p:nvPr/>
        </p:nvSpPr>
        <p:spPr>
          <a:xfrm>
            <a:off x="2052765" y="0"/>
            <a:ext cx="5096100" cy="4857600"/>
          </a:xfrm>
          <a:prstGeom prst="parallelogram">
            <a:avLst>
              <a:gd fmla="val 55250" name="adj"/>
            </a:avLst>
          </a:prstGeom>
          <a:solidFill>
            <a:srgbClr val="E7E7E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E7E7EC"/>
              </a:solidFill>
              <a:latin typeface="Calibri"/>
              <a:ea typeface="Calibri"/>
              <a:cs typeface="Calibri"/>
              <a:sym typeface="Calibri"/>
            </a:endParaRPr>
          </a:p>
        </p:txBody>
      </p:sp>
      <p:sp>
        <p:nvSpPr>
          <p:cNvPr id="824" name="Google Shape;824;p138"/>
          <p:cNvSpPr txBox="1"/>
          <p:nvPr/>
        </p:nvSpPr>
        <p:spPr>
          <a:xfrm>
            <a:off x="1923175" y="356543"/>
            <a:ext cx="5297700" cy="8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5300">
                <a:solidFill>
                  <a:schemeClr val="dk2"/>
                </a:solidFill>
                <a:latin typeface="Open Sans"/>
                <a:ea typeface="Open Sans"/>
                <a:cs typeface="Open Sans"/>
                <a:sym typeface="Open Sans"/>
              </a:rPr>
              <a:t>Putting It All Together </a:t>
            </a:r>
            <a:endParaRPr sz="5300">
              <a:solidFill>
                <a:srgbClr val="8B90A2"/>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39"/>
          <p:cNvSpPr txBox="1"/>
          <p:nvPr/>
        </p:nvSpPr>
        <p:spPr>
          <a:xfrm>
            <a:off x="0" y="189907"/>
            <a:ext cx="91440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Creating a Phishing &amp; Reporting</a:t>
            </a:r>
            <a:endParaRPr b="1" sz="3200">
              <a:solidFill>
                <a:schemeClr val="dk1"/>
              </a:solidFill>
              <a:latin typeface="Open Sans"/>
              <a:ea typeface="Open Sans"/>
              <a:cs typeface="Open Sans"/>
              <a:sym typeface="Open Sans"/>
            </a:endParaRPr>
          </a:p>
          <a:p>
            <a:pPr indent="0" lvl="0" marL="0" marR="0" rtl="0" algn="ctr">
              <a:spcBef>
                <a:spcPts val="0"/>
              </a:spcBef>
              <a:spcAft>
                <a:spcPts val="0"/>
              </a:spcAft>
              <a:buNone/>
            </a:pPr>
            <a:r>
              <a:rPr b="1" lang="en-US" sz="3200">
                <a:solidFill>
                  <a:schemeClr val="dk1"/>
                </a:solidFill>
                <a:latin typeface="Open Sans"/>
                <a:ea typeface="Open Sans"/>
                <a:cs typeface="Open Sans"/>
                <a:sym typeface="Open Sans"/>
              </a:rPr>
              <a:t> Behavior Change Campaign</a:t>
            </a:r>
            <a:endParaRPr sz="3200">
              <a:solidFill>
                <a:srgbClr val="8B90A2"/>
              </a:solidFill>
              <a:latin typeface="Open Sans"/>
              <a:ea typeface="Open Sans"/>
              <a:cs typeface="Open Sans"/>
              <a:sym typeface="Open Sans"/>
            </a:endParaRPr>
          </a:p>
        </p:txBody>
      </p:sp>
      <p:sp>
        <p:nvSpPr>
          <p:cNvPr id="830" name="Google Shape;830;p139"/>
          <p:cNvSpPr txBox="1"/>
          <p:nvPr/>
        </p:nvSpPr>
        <p:spPr>
          <a:xfrm>
            <a:off x="1032375" y="1716175"/>
            <a:ext cx="7669200" cy="27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latin typeface="Roboto"/>
                <a:ea typeface="Roboto"/>
                <a:cs typeface="Roboto"/>
                <a:sym typeface="Roboto"/>
              </a:rPr>
              <a:t>Goal #1: </a:t>
            </a:r>
            <a:r>
              <a:rPr lang="en-US" sz="1800">
                <a:latin typeface="Roboto"/>
                <a:ea typeface="Roboto"/>
                <a:cs typeface="Roboto"/>
                <a:sym typeface="Roboto"/>
              </a:rPr>
              <a:t>Reducing the percentage of malicious links that are clicked in a phishing email campaign to be 12% or less as an average across all difficulty types of phishing email.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rPr b="1" lang="en-US" sz="1800">
                <a:latin typeface="Roboto"/>
                <a:ea typeface="Roboto"/>
                <a:cs typeface="Roboto"/>
                <a:sym typeface="Roboto"/>
              </a:rPr>
              <a:t>Goal #2: </a:t>
            </a:r>
            <a:r>
              <a:rPr lang="en-US" sz="1800">
                <a:latin typeface="Roboto"/>
                <a:ea typeface="Roboto"/>
                <a:cs typeface="Roboto"/>
                <a:sym typeface="Roboto"/>
              </a:rPr>
              <a:t>At least 20% of recipients of an attack report it to security, regardless of the difficulty of the attack.  </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95"/>
          <p:cNvSpPr txBox="1"/>
          <p:nvPr>
            <p:ph idx="12" type="sldNum"/>
          </p:nvPr>
        </p:nvSpPr>
        <p:spPr>
          <a:xfrm>
            <a:off x="8940240" y="4915540"/>
            <a:ext cx="131050" cy="182851"/>
          </a:xfrm>
          <a:prstGeom prst="rect">
            <a:avLst/>
          </a:prstGeom>
          <a:noFill/>
          <a:ln>
            <a:noFill/>
          </a:ln>
        </p:spPr>
        <p:txBody>
          <a:bodyPr anchorCtr="0" anchor="ctr" bIns="34250" lIns="34250" spcFirstLastPara="1" rIns="34250" wrap="square" tIns="34250">
            <a:noAutofit/>
          </a:bodyPr>
          <a:lstStyle/>
          <a:p>
            <a:pPr indent="0" lvl="0" marL="0" rtl="0" algn="ctr">
              <a:lnSpc>
                <a:spcPct val="100000"/>
              </a:lnSpc>
              <a:spcBef>
                <a:spcPts val="0"/>
              </a:spcBef>
              <a:spcAft>
                <a:spcPts val="0"/>
              </a:spcAft>
              <a:buClr>
                <a:srgbClr val="FFFFFF"/>
              </a:buClr>
              <a:buSzPts val="800"/>
              <a:buFont typeface="Open Sans"/>
              <a:buNone/>
            </a:pPr>
            <a:fld id="{00000000-1234-1234-1234-123412341234}" type="slidenum">
              <a:rPr b="1" lang="en-US" sz="800">
                <a:solidFill>
                  <a:srgbClr val="FFFFFF"/>
                </a:solidFill>
                <a:latin typeface="Open Sans"/>
                <a:ea typeface="Open Sans"/>
                <a:cs typeface="Open Sans"/>
                <a:sym typeface="Open Sans"/>
              </a:rPr>
              <a:t>‹#›</a:t>
            </a:fld>
            <a:endParaRPr sz="1100"/>
          </a:p>
        </p:txBody>
      </p:sp>
      <p:sp>
        <p:nvSpPr>
          <p:cNvPr id="397" name="Google Shape;397;p95"/>
          <p:cNvSpPr txBox="1"/>
          <p:nvPr/>
        </p:nvSpPr>
        <p:spPr>
          <a:xfrm>
            <a:off x="331358" y="212434"/>
            <a:ext cx="5252991" cy="5067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2A2D34"/>
              </a:buClr>
              <a:buSzPts val="2900"/>
              <a:buFont typeface="Open Sans"/>
              <a:buNone/>
            </a:pPr>
            <a:r>
              <a:rPr b="1" i="0" lang="en-US" sz="2900" u="none" cap="none" strike="noStrike">
                <a:solidFill>
                  <a:srgbClr val="2A2D34"/>
                </a:solidFill>
                <a:latin typeface="Open Sans"/>
                <a:ea typeface="Open Sans"/>
                <a:cs typeface="Open Sans"/>
                <a:sym typeface="Open Sans"/>
              </a:rPr>
              <a:t>Who are your customers?</a:t>
            </a:r>
            <a:endParaRPr sz="1100"/>
          </a:p>
        </p:txBody>
      </p:sp>
      <p:pic>
        <p:nvPicPr>
          <p:cNvPr descr="Shape 496" id="398" name="Google Shape;398;p95"/>
          <p:cNvPicPr preferRelativeResize="0"/>
          <p:nvPr/>
        </p:nvPicPr>
        <p:blipFill rotWithShape="1">
          <a:blip r:embed="rId3">
            <a:alphaModFix/>
          </a:blip>
          <a:srcRect b="0" l="27485" r="27485" t="0"/>
          <a:stretch/>
        </p:blipFill>
        <p:spPr>
          <a:xfrm>
            <a:off x="5255137" y="0"/>
            <a:ext cx="3888862" cy="4857749"/>
          </a:xfrm>
          <a:prstGeom prst="rect">
            <a:avLst/>
          </a:prstGeom>
          <a:noFill/>
          <a:ln>
            <a:noFill/>
          </a:ln>
        </p:spPr>
      </p:pic>
      <p:sp>
        <p:nvSpPr>
          <p:cNvPr id="399" name="Google Shape;399;p95"/>
          <p:cNvSpPr txBox="1"/>
          <p:nvPr/>
        </p:nvSpPr>
        <p:spPr>
          <a:xfrm>
            <a:off x="697239" y="1018238"/>
            <a:ext cx="4061659" cy="3107026"/>
          </a:xfrm>
          <a:prstGeom prst="rect">
            <a:avLst/>
          </a:prstGeom>
          <a:noFill/>
          <a:ln>
            <a:noFill/>
          </a:ln>
        </p:spPr>
        <p:txBody>
          <a:bodyPr anchorCtr="0" anchor="t" bIns="34250" lIns="34250" spcFirstLastPara="1" rIns="34250" wrap="square" tIns="34250">
            <a:noAutofit/>
          </a:bodyPr>
          <a:lstStyle/>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New hires</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Executives</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Front-line employees</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Middle Management</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Developers</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IT department</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Compliance</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Security team</a:t>
            </a:r>
            <a:endParaRPr sz="1100">
              <a:latin typeface="Roboto"/>
              <a:ea typeface="Roboto"/>
              <a:cs typeface="Roboto"/>
              <a:sym typeface="Roboto"/>
            </a:endParaRPr>
          </a:p>
          <a:p>
            <a:pPr indent="-177800" lvl="0" marL="177800" marR="0" rtl="0" algn="l">
              <a:lnSpc>
                <a:spcPct val="150000"/>
              </a:lnSpc>
              <a:spcBef>
                <a:spcPts val="0"/>
              </a:spcBef>
              <a:spcAft>
                <a:spcPts val="0"/>
              </a:spcAft>
              <a:buClr>
                <a:srgbClr val="2A2D34"/>
              </a:buClr>
              <a:buSzPts val="1400"/>
              <a:buFont typeface="Roboto"/>
              <a:buChar char="✦"/>
            </a:pPr>
            <a:r>
              <a:rPr i="0" lang="en-US" sz="1400" u="none" cap="none" strike="noStrike">
                <a:solidFill>
                  <a:srgbClr val="2A2D34"/>
                </a:solidFill>
                <a:latin typeface="Roboto"/>
                <a:ea typeface="Roboto"/>
                <a:cs typeface="Roboto"/>
                <a:sym typeface="Roboto"/>
              </a:rPr>
              <a:t>Other roles?</a:t>
            </a:r>
            <a:endParaRPr sz="1100">
              <a:latin typeface="Roboto"/>
              <a:ea typeface="Roboto"/>
              <a:cs typeface="Roboto"/>
              <a:sym typeface="Roboto"/>
            </a:endParaRPr>
          </a:p>
        </p:txBody>
      </p:sp>
      <p:pic>
        <p:nvPicPr>
          <p:cNvPr descr="DeathtoStock_Wired7.jpg" id="400" name="Google Shape;400;p95"/>
          <p:cNvPicPr preferRelativeResize="0"/>
          <p:nvPr/>
        </p:nvPicPr>
        <p:blipFill rotWithShape="1">
          <a:blip r:embed="rId4">
            <a:alphaModFix/>
          </a:blip>
          <a:srcRect b="0" l="20829" r="0" t="0"/>
          <a:stretch/>
        </p:blipFill>
        <p:spPr>
          <a:xfrm>
            <a:off x="5244825" y="-1"/>
            <a:ext cx="5768875" cy="48577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140"/>
          <p:cNvPicPr preferRelativeResize="0"/>
          <p:nvPr/>
        </p:nvPicPr>
        <p:blipFill rotWithShape="1">
          <a:blip r:embed="rId3">
            <a:alphaModFix/>
          </a:blip>
          <a:srcRect b="15390" l="0" r="0" t="0"/>
          <a:stretch/>
        </p:blipFill>
        <p:spPr>
          <a:xfrm>
            <a:off x="1365950" y="340925"/>
            <a:ext cx="5387475" cy="4518250"/>
          </a:xfrm>
          <a:prstGeom prst="rect">
            <a:avLst/>
          </a:prstGeom>
          <a:noFill/>
          <a:ln>
            <a:noFill/>
          </a:ln>
        </p:spPr>
      </p:pic>
      <p:sp>
        <p:nvSpPr>
          <p:cNvPr id="836" name="Google Shape;836;p140"/>
          <p:cNvSpPr/>
          <p:nvPr/>
        </p:nvSpPr>
        <p:spPr>
          <a:xfrm>
            <a:off x="3222341" y="3411384"/>
            <a:ext cx="345900" cy="329100"/>
          </a:xfrm>
          <a:prstGeom prst="star5">
            <a:avLst>
              <a:gd fmla="val 19098" name="adj"/>
              <a:gd fmla="val 105146" name="hf"/>
              <a:gd fmla="val 110557" name="vf"/>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140"/>
          <p:cNvCxnSpPr>
            <a:stCxn id="836" idx="4"/>
          </p:cNvCxnSpPr>
          <p:nvPr/>
        </p:nvCxnSpPr>
        <p:spPr>
          <a:xfrm flipH="1" rot="10800000">
            <a:off x="3568241" y="3531989"/>
            <a:ext cx="2932800" cy="5100"/>
          </a:xfrm>
          <a:prstGeom prst="straightConnector1">
            <a:avLst/>
          </a:prstGeom>
          <a:noFill/>
          <a:ln cap="flat" cmpd="sng" w="19050">
            <a:solidFill>
              <a:srgbClr val="595959"/>
            </a:solidFill>
            <a:prstDash val="solid"/>
            <a:round/>
            <a:headEnd len="med" w="med" type="none"/>
            <a:tailEnd len="med" w="med" type="triangle"/>
          </a:ln>
        </p:spPr>
      </p:cxnSp>
      <p:cxnSp>
        <p:nvCxnSpPr>
          <p:cNvPr id="838" name="Google Shape;838;p140"/>
          <p:cNvCxnSpPr>
            <a:stCxn id="836" idx="0"/>
          </p:cNvCxnSpPr>
          <p:nvPr/>
        </p:nvCxnSpPr>
        <p:spPr>
          <a:xfrm rot="10800000">
            <a:off x="3386891" y="997584"/>
            <a:ext cx="8400" cy="2413800"/>
          </a:xfrm>
          <a:prstGeom prst="straightConnector1">
            <a:avLst/>
          </a:prstGeom>
          <a:noFill/>
          <a:ln cap="flat" cmpd="sng" w="19050">
            <a:solidFill>
              <a:srgbClr val="595959"/>
            </a:solidFill>
            <a:prstDash val="solid"/>
            <a:round/>
            <a:headEnd len="med" w="med" type="none"/>
            <a:tailEnd len="med" w="med" type="triangle"/>
          </a:ln>
        </p:spPr>
      </p:cxnSp>
      <p:sp>
        <p:nvSpPr>
          <p:cNvPr id="839" name="Google Shape;839;p140"/>
          <p:cNvSpPr txBox="1"/>
          <p:nvPr/>
        </p:nvSpPr>
        <p:spPr>
          <a:xfrm>
            <a:off x="174775" y="112325"/>
            <a:ext cx="8425800" cy="6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Open Sans"/>
                <a:ea typeface="Open Sans"/>
                <a:cs typeface="Open Sans"/>
                <a:sym typeface="Open Sans"/>
              </a:rPr>
              <a:t>Phishing Campaign Model</a:t>
            </a:r>
            <a:endParaRPr b="1" sz="3000">
              <a:latin typeface="Open Sans"/>
              <a:ea typeface="Open Sans"/>
              <a:cs typeface="Open Sans"/>
              <a:sym typeface="Open Sans"/>
            </a:endParaRPr>
          </a:p>
          <a:p>
            <a:pPr indent="0" lvl="0" marL="0" rtl="0" algn="l">
              <a:spcBef>
                <a:spcPts val="0"/>
              </a:spcBef>
              <a:spcAft>
                <a:spcPts val="0"/>
              </a:spcAft>
              <a:buNone/>
            </a:pPr>
            <a:r>
              <a:t/>
            </a:r>
            <a:endParaRPr/>
          </a:p>
        </p:txBody>
      </p:sp>
      <p:sp>
        <p:nvSpPr>
          <p:cNvPr id="840" name="Google Shape;840;p140"/>
          <p:cNvSpPr txBox="1"/>
          <p:nvPr/>
        </p:nvSpPr>
        <p:spPr>
          <a:xfrm>
            <a:off x="3266220" y="1097592"/>
            <a:ext cx="2932800" cy="383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Case studies of phishing related breaches</a:t>
            </a:r>
            <a:endParaRPr sz="1100"/>
          </a:p>
          <a:p>
            <a:pPr indent="-298450" lvl="0" marL="457200" rtl="0" algn="l">
              <a:spcBef>
                <a:spcPts val="0"/>
              </a:spcBef>
              <a:spcAft>
                <a:spcPts val="0"/>
              </a:spcAft>
              <a:buSzPts val="1100"/>
              <a:buChar char="●"/>
            </a:pPr>
            <a:r>
              <a:rPr lang="en-US" sz="1100"/>
              <a:t>Leaderboard of top reporters</a:t>
            </a:r>
            <a:endParaRPr sz="1100"/>
          </a:p>
          <a:p>
            <a:pPr indent="-298450" lvl="0" marL="457200" rtl="0" algn="l">
              <a:spcBef>
                <a:spcPts val="0"/>
              </a:spcBef>
              <a:spcAft>
                <a:spcPts val="0"/>
              </a:spcAft>
              <a:buSzPts val="1100"/>
              <a:buChar char="●"/>
            </a:pPr>
            <a:r>
              <a:rPr lang="en-US" sz="1100"/>
              <a:t>Thank you emails to employee + managers </a:t>
            </a:r>
            <a:endParaRPr sz="1100"/>
          </a:p>
          <a:p>
            <a:pPr indent="-298450" lvl="0" marL="457200" rtl="0" algn="l">
              <a:spcBef>
                <a:spcPts val="0"/>
              </a:spcBef>
              <a:spcAft>
                <a:spcPts val="0"/>
              </a:spcAft>
              <a:buSzPts val="1100"/>
              <a:buChar char="●"/>
            </a:pPr>
            <a:r>
              <a:rPr lang="en-US" sz="1100"/>
              <a:t>Kudos of breach-prevention on company call. </a:t>
            </a:r>
            <a:endParaRPr sz="1100"/>
          </a:p>
        </p:txBody>
      </p:sp>
      <p:sp>
        <p:nvSpPr>
          <p:cNvPr id="841" name="Google Shape;841;p140"/>
          <p:cNvSpPr txBox="1"/>
          <p:nvPr/>
        </p:nvSpPr>
        <p:spPr>
          <a:xfrm>
            <a:off x="5525189" y="2523162"/>
            <a:ext cx="2862000" cy="679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Reporter button</a:t>
            </a:r>
            <a:endParaRPr sz="1100"/>
          </a:p>
          <a:p>
            <a:pPr indent="-298450" lvl="0" marL="457200" rtl="0" algn="l">
              <a:spcBef>
                <a:spcPts val="0"/>
              </a:spcBef>
              <a:spcAft>
                <a:spcPts val="0"/>
              </a:spcAft>
              <a:buSzPts val="1100"/>
              <a:buChar char="●"/>
            </a:pPr>
            <a:r>
              <a:rPr lang="en-US" sz="1100"/>
              <a:t>Safe sender</a:t>
            </a:r>
            <a:endParaRPr sz="1100"/>
          </a:p>
        </p:txBody>
      </p:sp>
      <p:sp>
        <p:nvSpPr>
          <p:cNvPr id="842" name="Google Shape;842;p140"/>
          <p:cNvSpPr txBox="1"/>
          <p:nvPr/>
        </p:nvSpPr>
        <p:spPr>
          <a:xfrm>
            <a:off x="3937542" y="2523162"/>
            <a:ext cx="1883700" cy="329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Detection skills</a:t>
            </a:r>
            <a:endParaRPr sz="1100"/>
          </a:p>
          <a:p>
            <a:pPr indent="-298450" lvl="0" marL="457200" rtl="0" algn="l">
              <a:spcBef>
                <a:spcPts val="0"/>
              </a:spcBef>
              <a:spcAft>
                <a:spcPts val="0"/>
              </a:spcAft>
              <a:buSzPts val="1100"/>
              <a:buChar char="●"/>
            </a:pPr>
            <a:r>
              <a:rPr lang="en-US" sz="1100"/>
              <a:t>Phishing practice</a:t>
            </a:r>
            <a:endParaRPr sz="1100"/>
          </a:p>
        </p:txBody>
      </p:sp>
      <p:cxnSp>
        <p:nvCxnSpPr>
          <p:cNvPr id="843" name="Google Shape;843;p140"/>
          <p:cNvCxnSpPr/>
          <p:nvPr/>
        </p:nvCxnSpPr>
        <p:spPr>
          <a:xfrm>
            <a:off x="4214100" y="2742520"/>
            <a:ext cx="10800" cy="789600"/>
          </a:xfrm>
          <a:prstGeom prst="straightConnector1">
            <a:avLst/>
          </a:prstGeom>
          <a:noFill/>
          <a:ln cap="flat" cmpd="sng" w="9525">
            <a:solidFill>
              <a:srgbClr val="595959"/>
            </a:solidFill>
            <a:prstDash val="solid"/>
            <a:round/>
            <a:headEnd len="med" w="med" type="none"/>
            <a:tailEnd len="med" w="med" type="none"/>
          </a:ln>
        </p:spPr>
      </p:cxnSp>
      <p:cxnSp>
        <p:nvCxnSpPr>
          <p:cNvPr id="844" name="Google Shape;844;p140"/>
          <p:cNvCxnSpPr/>
          <p:nvPr/>
        </p:nvCxnSpPr>
        <p:spPr>
          <a:xfrm rot="10800000">
            <a:off x="3385313" y="1287429"/>
            <a:ext cx="177000" cy="0"/>
          </a:xfrm>
          <a:prstGeom prst="straightConnector1">
            <a:avLst/>
          </a:prstGeom>
          <a:noFill/>
          <a:ln cap="flat" cmpd="sng" w="9525">
            <a:solidFill>
              <a:srgbClr val="595959"/>
            </a:solidFill>
            <a:prstDash val="solid"/>
            <a:round/>
            <a:headEnd len="med" w="med" type="none"/>
            <a:tailEnd len="med" w="med" type="none"/>
          </a:ln>
        </p:spPr>
      </p:cxnSp>
      <p:cxnSp>
        <p:nvCxnSpPr>
          <p:cNvPr id="845" name="Google Shape;845;p140"/>
          <p:cNvCxnSpPr/>
          <p:nvPr/>
        </p:nvCxnSpPr>
        <p:spPr>
          <a:xfrm rot="10800000">
            <a:off x="3385313" y="1624098"/>
            <a:ext cx="177000" cy="0"/>
          </a:xfrm>
          <a:prstGeom prst="straightConnector1">
            <a:avLst/>
          </a:prstGeom>
          <a:noFill/>
          <a:ln cap="flat" cmpd="sng" w="9525">
            <a:solidFill>
              <a:srgbClr val="595959"/>
            </a:solidFill>
            <a:prstDash val="solid"/>
            <a:round/>
            <a:headEnd len="med" w="med" type="none"/>
            <a:tailEnd len="med" w="med" type="none"/>
          </a:ln>
        </p:spPr>
      </p:cxnSp>
      <p:cxnSp>
        <p:nvCxnSpPr>
          <p:cNvPr id="846" name="Google Shape;846;p140"/>
          <p:cNvCxnSpPr/>
          <p:nvPr/>
        </p:nvCxnSpPr>
        <p:spPr>
          <a:xfrm rot="10800000">
            <a:off x="3385313" y="1796271"/>
            <a:ext cx="177000" cy="0"/>
          </a:xfrm>
          <a:prstGeom prst="straightConnector1">
            <a:avLst/>
          </a:prstGeom>
          <a:noFill/>
          <a:ln cap="flat" cmpd="sng" w="9525">
            <a:solidFill>
              <a:srgbClr val="595959"/>
            </a:solidFill>
            <a:prstDash val="solid"/>
            <a:round/>
            <a:headEnd len="med" w="med" type="none"/>
            <a:tailEnd len="med" w="med" type="none"/>
          </a:ln>
        </p:spPr>
      </p:cxnSp>
      <p:cxnSp>
        <p:nvCxnSpPr>
          <p:cNvPr id="847" name="Google Shape;847;p140"/>
          <p:cNvCxnSpPr/>
          <p:nvPr/>
        </p:nvCxnSpPr>
        <p:spPr>
          <a:xfrm rot="10800000">
            <a:off x="3406013" y="2142622"/>
            <a:ext cx="177000" cy="0"/>
          </a:xfrm>
          <a:prstGeom prst="straightConnector1">
            <a:avLst/>
          </a:prstGeom>
          <a:noFill/>
          <a:ln cap="flat" cmpd="sng" w="9525">
            <a:solidFill>
              <a:srgbClr val="595959"/>
            </a:solidFill>
            <a:prstDash val="solid"/>
            <a:round/>
            <a:headEnd len="med" w="med" type="none"/>
            <a:tailEnd len="med" w="med" type="none"/>
          </a:ln>
        </p:spPr>
      </p:cxnSp>
      <p:cxnSp>
        <p:nvCxnSpPr>
          <p:cNvPr id="848" name="Google Shape;848;p140"/>
          <p:cNvCxnSpPr/>
          <p:nvPr/>
        </p:nvCxnSpPr>
        <p:spPr>
          <a:xfrm>
            <a:off x="5805136" y="2750093"/>
            <a:ext cx="10800" cy="7896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41"/>
          <p:cNvSpPr txBox="1"/>
          <p:nvPr>
            <p:ph idx="12" type="sldNum"/>
          </p:nvPr>
        </p:nvSpPr>
        <p:spPr>
          <a:xfrm>
            <a:off x="8908563" y="4909218"/>
            <a:ext cx="194400" cy="1956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Open Sans"/>
              <a:buNone/>
            </a:pPr>
            <a:fld id="{00000000-1234-1234-1234-123412341234}" type="slidenum">
              <a:rPr b="1" i="0" lang="en-US" sz="800" u="none" cap="none" strike="noStrike">
                <a:solidFill>
                  <a:srgbClr val="FFFFFF"/>
                </a:solidFill>
                <a:latin typeface="Open Sans"/>
                <a:ea typeface="Open Sans"/>
                <a:cs typeface="Open Sans"/>
                <a:sym typeface="Open Sans"/>
              </a:rPr>
              <a:t>‹#›</a:t>
            </a:fld>
            <a:endParaRPr/>
          </a:p>
        </p:txBody>
      </p:sp>
      <p:grpSp>
        <p:nvGrpSpPr>
          <p:cNvPr id="854" name="Google Shape;854;p141"/>
          <p:cNvGrpSpPr/>
          <p:nvPr/>
        </p:nvGrpSpPr>
        <p:grpSpPr>
          <a:xfrm>
            <a:off x="286973" y="1464373"/>
            <a:ext cx="8570100" cy="1776101"/>
            <a:chOff x="-1" y="0"/>
            <a:chExt cx="8570100" cy="1776101"/>
          </a:xfrm>
        </p:grpSpPr>
        <p:sp>
          <p:nvSpPr>
            <p:cNvPr id="855" name="Google Shape;855;p141"/>
            <p:cNvSpPr txBox="1"/>
            <p:nvPr/>
          </p:nvSpPr>
          <p:spPr>
            <a:xfrm>
              <a:off x="-1" y="0"/>
              <a:ext cx="8570100" cy="614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A2D34"/>
                </a:buClr>
                <a:buFont typeface="Open Sans"/>
                <a:buNone/>
              </a:pPr>
              <a:r>
                <a:rPr b="1" lang="en-US" sz="3600">
                  <a:solidFill>
                    <a:srgbClr val="2A2D34"/>
                  </a:solidFill>
                  <a:latin typeface="Open Sans"/>
                  <a:ea typeface="Open Sans"/>
                  <a:cs typeface="Open Sans"/>
                  <a:sym typeface="Open Sans"/>
                </a:rPr>
                <a:t>Thanks!</a:t>
              </a:r>
              <a:endParaRPr/>
            </a:p>
          </p:txBody>
        </p:sp>
        <p:sp>
          <p:nvSpPr>
            <p:cNvPr id="856" name="Google Shape;856;p141"/>
            <p:cNvSpPr/>
            <p:nvPr/>
          </p:nvSpPr>
          <p:spPr>
            <a:xfrm>
              <a:off x="249738" y="1196241"/>
              <a:ext cx="384000" cy="21600"/>
            </a:xfrm>
            <a:prstGeom prst="rect">
              <a:avLst/>
            </a:prstGeom>
            <a:solidFill>
              <a:srgbClr val="47E0C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alibri"/>
                <a:buNone/>
              </a:pPr>
              <a:r>
                <a:t/>
              </a:r>
              <a:endParaRPr b="0" i="0" sz="1400" u="none" cap="none" strike="noStrike">
                <a:solidFill>
                  <a:srgbClr val="FFFFFF"/>
                </a:solidFill>
                <a:latin typeface="Calibri"/>
                <a:ea typeface="Calibri"/>
                <a:cs typeface="Calibri"/>
                <a:sym typeface="Calibri"/>
              </a:endParaRPr>
            </a:p>
          </p:txBody>
        </p:sp>
        <p:sp>
          <p:nvSpPr>
            <p:cNvPr id="857" name="Google Shape;857;p141"/>
            <p:cNvSpPr txBox="1"/>
            <p:nvPr/>
          </p:nvSpPr>
          <p:spPr>
            <a:xfrm>
              <a:off x="0" y="1453601"/>
              <a:ext cx="7276800" cy="322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FF"/>
                </a:buClr>
                <a:buFont typeface="Open Sans"/>
                <a:buNone/>
              </a:pPr>
              <a:r>
                <a:rPr lang="en-US" sz="1700">
                  <a:latin typeface="Open Sans"/>
                  <a:ea typeface="Open Sans"/>
                  <a:cs typeface="Open Sans"/>
                  <a:sym typeface="Open Sans"/>
                </a:rPr>
                <a:t>masha</a:t>
              </a:r>
              <a:r>
                <a:rPr b="0" i="0" lang="en-US" sz="1700" cap="none" strike="noStrike">
                  <a:latin typeface="Open Sans"/>
                  <a:ea typeface="Open Sans"/>
                  <a:cs typeface="Open Sans"/>
                  <a:sym typeface="Open Sans"/>
                </a:rPr>
                <a:t>@elevatesecurity.com</a:t>
              </a:r>
              <a:endParaRPr b="0" i="0" sz="1700" cap="none" strike="noStrike">
                <a:latin typeface="Open Sans"/>
                <a:ea typeface="Open Sans"/>
                <a:cs typeface="Open Sans"/>
                <a:sym typeface="Open Sans"/>
              </a:endParaRPr>
            </a:p>
            <a:p>
              <a:pPr indent="0" lvl="0" marL="0" marR="0" rtl="0" algn="l">
                <a:lnSpc>
                  <a:spcPct val="100000"/>
                </a:lnSpc>
                <a:spcBef>
                  <a:spcPts val="0"/>
                </a:spcBef>
                <a:spcAft>
                  <a:spcPts val="0"/>
                </a:spcAft>
                <a:buClr>
                  <a:srgbClr val="0000FF"/>
                </a:buClr>
                <a:buFont typeface="Open Sans"/>
                <a:buNone/>
              </a:pPr>
              <a:r>
                <a:rPr lang="en-US" sz="1700">
                  <a:latin typeface="Open Sans"/>
                  <a:ea typeface="Open Sans"/>
                  <a:cs typeface="Open Sans"/>
                  <a:sym typeface="Open Sans"/>
                </a:rPr>
                <a:t>megan@elevatesecurity.com</a:t>
              </a:r>
              <a:endParaRPr sz="1700">
                <a:latin typeface="Open Sans"/>
                <a:ea typeface="Open Sans"/>
                <a:cs typeface="Open Sans"/>
                <a:sym typeface="Open Sans"/>
              </a:endParaRPr>
            </a:p>
            <a:p>
              <a:pPr indent="0" lvl="0" marL="0" marR="0" rtl="0" algn="l">
                <a:lnSpc>
                  <a:spcPct val="100000"/>
                </a:lnSpc>
                <a:spcBef>
                  <a:spcPts val="0"/>
                </a:spcBef>
                <a:spcAft>
                  <a:spcPts val="0"/>
                </a:spcAft>
                <a:buClr>
                  <a:srgbClr val="0000FF"/>
                </a:buClr>
                <a:buFont typeface="Open Sans"/>
                <a:buNone/>
              </a:pPr>
              <a:r>
                <a:rPr lang="en-US" sz="1700">
                  <a:latin typeface="Open Sans"/>
                  <a:ea typeface="Open Sans"/>
                  <a:cs typeface="Open Sans"/>
                  <a:sym typeface="Open Sans"/>
                </a:rPr>
                <a:t>@hello_Elevate</a:t>
              </a:r>
              <a:endParaRPr sz="1700">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96"/>
          <p:cNvSpPr txBox="1"/>
          <p:nvPr>
            <p:ph idx="12" type="sldNum"/>
          </p:nvPr>
        </p:nvSpPr>
        <p:spPr>
          <a:xfrm>
            <a:off x="8940319" y="4915568"/>
            <a:ext cx="131050" cy="182851"/>
          </a:xfrm>
          <a:prstGeom prst="rect">
            <a:avLst/>
          </a:prstGeom>
          <a:noFill/>
          <a:ln>
            <a:noFill/>
          </a:ln>
        </p:spPr>
        <p:txBody>
          <a:bodyPr anchorCtr="0" anchor="ctr" bIns="34250" lIns="34250" spcFirstLastPara="1" rIns="34250" wrap="square" tIns="34250">
            <a:noAutofit/>
          </a:bodyPr>
          <a:lstStyle/>
          <a:p>
            <a:pPr indent="0" lvl="0" marL="0" rtl="0" algn="ctr">
              <a:lnSpc>
                <a:spcPct val="100000"/>
              </a:lnSpc>
              <a:spcBef>
                <a:spcPts val="0"/>
              </a:spcBef>
              <a:spcAft>
                <a:spcPts val="0"/>
              </a:spcAft>
              <a:buClr>
                <a:srgbClr val="FFFFFF"/>
              </a:buClr>
              <a:buSzPts val="800"/>
              <a:buFont typeface="Open Sans"/>
              <a:buNone/>
            </a:pPr>
            <a:fld id="{00000000-1234-1234-1234-123412341234}" type="slidenum">
              <a:rPr lang="en-US" sz="800">
                <a:solidFill>
                  <a:srgbClr val="FFFFFF"/>
                </a:solidFill>
                <a:latin typeface="Roboto"/>
                <a:ea typeface="Roboto"/>
                <a:cs typeface="Roboto"/>
                <a:sym typeface="Roboto"/>
              </a:rPr>
              <a:t>‹#›</a:t>
            </a:fld>
            <a:endParaRPr sz="1100">
              <a:latin typeface="Roboto"/>
              <a:ea typeface="Roboto"/>
              <a:cs typeface="Roboto"/>
              <a:sym typeface="Roboto"/>
            </a:endParaRPr>
          </a:p>
        </p:txBody>
      </p:sp>
      <p:sp>
        <p:nvSpPr>
          <p:cNvPr id="406" name="Google Shape;406;p96"/>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07" name="Google Shape;407;p96"/>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408" name="Google Shape;408;p96"/>
          <p:cNvGrpSpPr/>
          <p:nvPr/>
        </p:nvGrpSpPr>
        <p:grpSpPr>
          <a:xfrm>
            <a:off x="378215" y="1947692"/>
            <a:ext cx="8374736" cy="1348817"/>
            <a:chOff x="0" y="0"/>
            <a:chExt cx="11166312" cy="1798422"/>
          </a:xfrm>
        </p:grpSpPr>
        <p:sp>
          <p:nvSpPr>
            <p:cNvPr id="409" name="Google Shape;409;p96"/>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Roboto"/>
                  <a:ea typeface="Roboto"/>
                  <a:cs typeface="Roboto"/>
                  <a:sym typeface="Roboto"/>
                </a:rPr>
                <a:t>Discussion</a:t>
              </a:r>
              <a:endParaRPr sz="1100">
                <a:latin typeface="Roboto"/>
                <a:ea typeface="Roboto"/>
                <a:cs typeface="Roboto"/>
                <a:sym typeface="Roboto"/>
              </a:endParaRPr>
            </a:p>
          </p:txBody>
        </p:sp>
        <p:sp>
          <p:nvSpPr>
            <p:cNvPr id="410" name="Google Shape;410;p96"/>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411" name="Google Shape;411;p96"/>
            <p:cNvSpPr txBox="1"/>
            <p:nvPr/>
          </p:nvSpPr>
          <p:spPr>
            <a:xfrm>
              <a:off x="6113111" y="0"/>
              <a:ext cx="5053201" cy="1798422"/>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i="0" lang="en-US" sz="2400" u="none" cap="none" strike="noStrike">
                  <a:solidFill>
                    <a:srgbClr val="FFFFFF"/>
                  </a:solidFill>
                  <a:latin typeface="Roboto"/>
                  <a:ea typeface="Roboto"/>
                  <a:cs typeface="Roboto"/>
                  <a:sym typeface="Roboto"/>
                </a:rPr>
                <a:t>What do you want your customers/co-workers to do differently? </a:t>
              </a:r>
              <a:endParaRPr sz="1100">
                <a:latin typeface="Roboto"/>
                <a:ea typeface="Roboto"/>
                <a:cs typeface="Roboto"/>
                <a:sym typeface="Roboto"/>
              </a:endParaRPr>
            </a:p>
          </p:txBody>
        </p:sp>
      </p:grpSp>
      <p:sp>
        <p:nvSpPr>
          <p:cNvPr id="412" name="Google Shape;412;p96"/>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i="0" sz="1800" u="none" cap="none" strike="noStrike">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97"/>
          <p:cNvSpPr txBox="1"/>
          <p:nvPr>
            <p:ph idx="12" type="sldNum"/>
          </p:nvPr>
        </p:nvSpPr>
        <p:spPr>
          <a:xfrm>
            <a:off x="8940240" y="4915540"/>
            <a:ext cx="131050" cy="182851"/>
          </a:xfrm>
          <a:prstGeom prst="rect">
            <a:avLst/>
          </a:prstGeom>
          <a:noFill/>
          <a:ln>
            <a:noFill/>
          </a:ln>
        </p:spPr>
        <p:txBody>
          <a:bodyPr anchorCtr="0" anchor="ctr" bIns="34250" lIns="34250" spcFirstLastPara="1" rIns="34250" wrap="square" tIns="34250">
            <a:noAutofit/>
          </a:bodyPr>
          <a:lstStyle/>
          <a:p>
            <a:pPr indent="0" lvl="0" marL="0" rtl="0" algn="ctr">
              <a:lnSpc>
                <a:spcPct val="100000"/>
              </a:lnSpc>
              <a:spcBef>
                <a:spcPts val="0"/>
              </a:spcBef>
              <a:spcAft>
                <a:spcPts val="0"/>
              </a:spcAft>
              <a:buClr>
                <a:srgbClr val="FFFFFF"/>
              </a:buClr>
              <a:buSzPts val="800"/>
              <a:buFont typeface="Open Sans"/>
              <a:buNone/>
            </a:pPr>
            <a:fld id="{00000000-1234-1234-1234-123412341234}" type="slidenum">
              <a:rPr lang="en-US" sz="800">
                <a:solidFill>
                  <a:srgbClr val="FFFFFF"/>
                </a:solidFill>
                <a:latin typeface="Roboto"/>
                <a:ea typeface="Roboto"/>
                <a:cs typeface="Roboto"/>
                <a:sym typeface="Roboto"/>
              </a:rPr>
              <a:t>‹#›</a:t>
            </a:fld>
            <a:endParaRPr sz="1100">
              <a:latin typeface="Roboto"/>
              <a:ea typeface="Roboto"/>
              <a:cs typeface="Roboto"/>
              <a:sym typeface="Roboto"/>
            </a:endParaRPr>
          </a:p>
        </p:txBody>
      </p:sp>
      <p:sp>
        <p:nvSpPr>
          <p:cNvPr id="418" name="Google Shape;418;p97"/>
          <p:cNvSpPr/>
          <p:nvPr/>
        </p:nvSpPr>
        <p:spPr>
          <a:xfrm>
            <a:off x="0" y="-1"/>
            <a:ext cx="9144000" cy="2032135"/>
          </a:xfrm>
          <a:prstGeom prst="rect">
            <a:avLst/>
          </a:prstGeom>
          <a:solidFill>
            <a:srgbClr val="E7E7EC">
              <a:alpha val="400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grpSp>
        <p:nvGrpSpPr>
          <p:cNvPr id="419" name="Google Shape;419;p97"/>
          <p:cNvGrpSpPr/>
          <p:nvPr/>
        </p:nvGrpSpPr>
        <p:grpSpPr>
          <a:xfrm>
            <a:off x="0" y="475656"/>
            <a:ext cx="9144000" cy="895048"/>
            <a:chOff x="0" y="0"/>
            <a:chExt cx="12192000" cy="1193396"/>
          </a:xfrm>
        </p:grpSpPr>
        <p:sp>
          <p:nvSpPr>
            <p:cNvPr id="420" name="Google Shape;420;p97"/>
            <p:cNvSpPr txBox="1"/>
            <p:nvPr/>
          </p:nvSpPr>
          <p:spPr>
            <a:xfrm>
              <a:off x="0" y="0"/>
              <a:ext cx="12192000" cy="7264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A2D34"/>
                </a:buClr>
                <a:buSzPts val="3200"/>
                <a:buFont typeface="Open Sans"/>
                <a:buNone/>
              </a:pPr>
              <a:r>
                <a:rPr b="1" i="0" lang="en-US" sz="3200" u="none" cap="none" strike="noStrike">
                  <a:solidFill>
                    <a:srgbClr val="2A2D34"/>
                  </a:solidFill>
                  <a:latin typeface="Roboto"/>
                  <a:ea typeface="Roboto"/>
                  <a:cs typeface="Roboto"/>
                  <a:sym typeface="Roboto"/>
                </a:rPr>
                <a:t>Defining Key Behaviors</a:t>
              </a:r>
              <a:endParaRPr sz="1100">
                <a:latin typeface="Roboto"/>
                <a:ea typeface="Roboto"/>
                <a:cs typeface="Roboto"/>
                <a:sym typeface="Roboto"/>
              </a:endParaRPr>
            </a:p>
          </p:txBody>
        </p:sp>
        <p:sp>
          <p:nvSpPr>
            <p:cNvPr id="421" name="Google Shape;421;p97"/>
            <p:cNvSpPr txBox="1"/>
            <p:nvPr/>
          </p:nvSpPr>
          <p:spPr>
            <a:xfrm>
              <a:off x="0" y="639715"/>
              <a:ext cx="12192000" cy="553681"/>
            </a:xfrm>
            <a:prstGeom prst="rect">
              <a:avLst/>
            </a:prstGeom>
            <a:noFill/>
            <a:ln>
              <a:noFill/>
            </a:ln>
          </p:spPr>
          <p:txBody>
            <a:bodyPr anchorCtr="0" anchor="t" bIns="34250" lIns="34250" spcFirstLastPara="1" rIns="34250" wrap="square" tIns="34250">
              <a:noAutofit/>
            </a:bodyPr>
            <a:lstStyle/>
            <a:p>
              <a:pPr indent="177800" lvl="0" marL="0" marR="0" rtl="0" algn="ctr">
                <a:lnSpc>
                  <a:spcPct val="115000"/>
                </a:lnSpc>
                <a:spcBef>
                  <a:spcPts val="0"/>
                </a:spcBef>
                <a:spcAft>
                  <a:spcPts val="0"/>
                </a:spcAft>
                <a:buClr>
                  <a:srgbClr val="434343"/>
                </a:buClr>
                <a:buSzPts val="1000"/>
                <a:buFont typeface="Arial"/>
                <a:buNone/>
              </a:pPr>
              <a:r>
                <a:rPr i="0" lang="en-US" u="none" cap="none" strike="noStrike">
                  <a:solidFill>
                    <a:srgbClr val="434343"/>
                  </a:solidFill>
                  <a:latin typeface="Roboto"/>
                  <a:ea typeface="Roboto"/>
                  <a:cs typeface="Roboto"/>
                  <a:sym typeface="Roboto"/>
                </a:rPr>
                <a:t>The smallest set of actions that lead to the results you want </a:t>
              </a:r>
              <a:endParaRPr>
                <a:latin typeface="Roboto"/>
                <a:ea typeface="Roboto"/>
                <a:cs typeface="Roboto"/>
                <a:sym typeface="Roboto"/>
              </a:endParaRPr>
            </a:p>
          </p:txBody>
        </p:sp>
      </p:grpSp>
      <p:sp>
        <p:nvSpPr>
          <p:cNvPr id="422" name="Google Shape;422;p97"/>
          <p:cNvSpPr/>
          <p:nvPr/>
        </p:nvSpPr>
        <p:spPr>
          <a:xfrm>
            <a:off x="231330" y="1756502"/>
            <a:ext cx="2614121" cy="2010784"/>
          </a:xfrm>
          <a:prstGeom prst="rect">
            <a:avLst/>
          </a:pr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423" name="Google Shape;423;p97"/>
          <p:cNvSpPr/>
          <p:nvPr/>
        </p:nvSpPr>
        <p:spPr>
          <a:xfrm>
            <a:off x="3264939" y="1745827"/>
            <a:ext cx="2614122" cy="203213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424" name="Google Shape;424;p97"/>
          <p:cNvSpPr/>
          <p:nvPr/>
        </p:nvSpPr>
        <p:spPr>
          <a:xfrm>
            <a:off x="6298549" y="1756502"/>
            <a:ext cx="2521400" cy="2032135"/>
          </a:xfrm>
          <a:prstGeom prst="rect">
            <a:avLst/>
          </a:prstGeom>
          <a:solidFill>
            <a:schemeClr val="accent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i="0" sz="1400" u="none" cap="none" strike="noStrike">
              <a:solidFill>
                <a:srgbClr val="FFFFFF"/>
              </a:solidFill>
              <a:latin typeface="Roboto"/>
              <a:ea typeface="Roboto"/>
              <a:cs typeface="Roboto"/>
              <a:sym typeface="Roboto"/>
            </a:endParaRPr>
          </a:p>
        </p:txBody>
      </p:sp>
      <p:sp>
        <p:nvSpPr>
          <p:cNvPr id="425" name="Google Shape;425;p97"/>
          <p:cNvSpPr txBox="1"/>
          <p:nvPr/>
        </p:nvSpPr>
        <p:spPr>
          <a:xfrm>
            <a:off x="820286" y="2412797"/>
            <a:ext cx="1436208" cy="5257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1500"/>
              <a:buFont typeface="Open Sans"/>
              <a:buNone/>
            </a:pPr>
            <a:r>
              <a:rPr b="1" i="0" lang="en-US" sz="1500" u="none" cap="none" strike="noStrike">
                <a:solidFill>
                  <a:srgbClr val="FFFFFF"/>
                </a:solidFill>
                <a:latin typeface="Roboto"/>
                <a:ea typeface="Roboto"/>
                <a:cs typeface="Roboto"/>
                <a:sym typeface="Roboto"/>
              </a:rPr>
              <a:t>“I’d love to lose weight” </a:t>
            </a:r>
            <a:endParaRPr sz="1100">
              <a:latin typeface="Roboto"/>
              <a:ea typeface="Roboto"/>
              <a:cs typeface="Roboto"/>
              <a:sym typeface="Roboto"/>
            </a:endParaRPr>
          </a:p>
        </p:txBody>
      </p:sp>
      <p:sp>
        <p:nvSpPr>
          <p:cNvPr id="426" name="Google Shape;426;p97"/>
          <p:cNvSpPr txBox="1"/>
          <p:nvPr/>
        </p:nvSpPr>
        <p:spPr>
          <a:xfrm>
            <a:off x="6538111" y="2184197"/>
            <a:ext cx="2220076" cy="9829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1500"/>
              <a:buFont typeface="Open Sans"/>
              <a:buNone/>
            </a:pPr>
            <a:r>
              <a:rPr b="1" i="0" lang="en-US" sz="1500" u="none" cap="none" strike="noStrike">
                <a:solidFill>
                  <a:srgbClr val="FFFFFF"/>
                </a:solidFill>
                <a:latin typeface="Roboto"/>
                <a:ea typeface="Roboto"/>
                <a:cs typeface="Roboto"/>
                <a:sym typeface="Roboto"/>
              </a:rPr>
              <a:t>“I will lose 10 pounds and 5% body-fat by September 1 of this year.”</a:t>
            </a:r>
            <a:endParaRPr sz="1100">
              <a:latin typeface="Roboto"/>
              <a:ea typeface="Roboto"/>
              <a:cs typeface="Roboto"/>
              <a:sym typeface="Roboto"/>
            </a:endParaRPr>
          </a:p>
        </p:txBody>
      </p:sp>
      <p:sp>
        <p:nvSpPr>
          <p:cNvPr id="427" name="Google Shape;427;p97"/>
          <p:cNvSpPr txBox="1"/>
          <p:nvPr/>
        </p:nvSpPr>
        <p:spPr>
          <a:xfrm>
            <a:off x="3662712" y="2298497"/>
            <a:ext cx="1969238" cy="75435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1500"/>
              <a:buFont typeface="Open Sans"/>
              <a:buNone/>
            </a:pPr>
            <a:r>
              <a:rPr b="1" i="0" lang="en-US" sz="1500" u="none" cap="none" strike="noStrike">
                <a:solidFill>
                  <a:srgbClr val="FFFFFF"/>
                </a:solidFill>
                <a:latin typeface="Roboto"/>
                <a:ea typeface="Roboto"/>
                <a:cs typeface="Roboto"/>
                <a:sym typeface="Roboto"/>
              </a:rPr>
              <a:t>“I need to eat fewer calories than I burn.” </a:t>
            </a:r>
            <a:endParaRPr sz="11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98"/>
          <p:cNvSpPr txBox="1"/>
          <p:nvPr>
            <p:ph idx="12" type="sldNum"/>
          </p:nvPr>
        </p:nvSpPr>
        <p:spPr>
          <a:xfrm>
            <a:off x="8940319" y="4915568"/>
            <a:ext cx="131050" cy="182851"/>
          </a:xfrm>
          <a:prstGeom prst="rect">
            <a:avLst/>
          </a:prstGeom>
          <a:noFill/>
          <a:ln>
            <a:noFill/>
          </a:ln>
        </p:spPr>
        <p:txBody>
          <a:bodyPr anchorCtr="0" anchor="ctr" bIns="34250" lIns="34250" spcFirstLastPara="1" rIns="34250" wrap="square" tIns="34250">
            <a:noAutofit/>
          </a:bodyPr>
          <a:lstStyle/>
          <a:p>
            <a:pPr indent="0" lvl="0" marL="0" rtl="0" algn="ctr">
              <a:lnSpc>
                <a:spcPct val="100000"/>
              </a:lnSpc>
              <a:spcBef>
                <a:spcPts val="0"/>
              </a:spcBef>
              <a:spcAft>
                <a:spcPts val="0"/>
              </a:spcAft>
              <a:buClr>
                <a:srgbClr val="FFFFFF"/>
              </a:buClr>
              <a:buSzPts val="800"/>
              <a:buFont typeface="Open Sans"/>
              <a:buNone/>
            </a:pPr>
            <a:fld id="{00000000-1234-1234-1234-123412341234}" type="slidenum">
              <a:rPr b="1" lang="en-US" sz="800">
                <a:solidFill>
                  <a:srgbClr val="FFFFFF"/>
                </a:solidFill>
                <a:latin typeface="Open Sans"/>
                <a:ea typeface="Open Sans"/>
                <a:cs typeface="Open Sans"/>
                <a:sym typeface="Open Sans"/>
              </a:rPr>
              <a:t>‹#›</a:t>
            </a:fld>
            <a:endParaRPr sz="1100"/>
          </a:p>
        </p:txBody>
      </p:sp>
      <p:sp>
        <p:nvSpPr>
          <p:cNvPr id="433" name="Google Shape;433;p98"/>
          <p:cNvSpPr/>
          <p:nvPr/>
        </p:nvSpPr>
        <p:spPr>
          <a:xfrm>
            <a:off x="4572000" y="100"/>
            <a:ext cx="4572000" cy="4857601"/>
          </a:xfrm>
          <a:prstGeom prst="rect">
            <a:avLst/>
          </a:prstGeom>
          <a:solidFill>
            <a:srgbClr val="2A2D34"/>
          </a:solidFill>
          <a:ln cap="flat" cmpd="sng" w="12700">
            <a:solidFill>
              <a:srgbClr val="2A2D34"/>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98"/>
          <p:cNvSpPr/>
          <p:nvPr/>
        </p:nvSpPr>
        <p:spPr>
          <a:xfrm>
            <a:off x="-1" y="-1"/>
            <a:ext cx="4572001" cy="4857601"/>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35" name="Google Shape;435;p98"/>
          <p:cNvGrpSpPr/>
          <p:nvPr/>
        </p:nvGrpSpPr>
        <p:grpSpPr>
          <a:xfrm>
            <a:off x="378215" y="1947692"/>
            <a:ext cx="8374736" cy="1112923"/>
            <a:chOff x="0" y="0"/>
            <a:chExt cx="11166312" cy="1483896"/>
          </a:xfrm>
        </p:grpSpPr>
        <p:sp>
          <p:nvSpPr>
            <p:cNvPr id="436" name="Google Shape;436;p98"/>
            <p:cNvSpPr txBox="1"/>
            <p:nvPr/>
          </p:nvSpPr>
          <p:spPr>
            <a:xfrm>
              <a:off x="0" y="193370"/>
              <a:ext cx="5053201" cy="11582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5300"/>
                <a:buFont typeface="Open Sans"/>
                <a:buNone/>
              </a:pPr>
              <a:r>
                <a:rPr b="1" i="0" lang="en-US" sz="5300" u="none" cap="none" strike="noStrike">
                  <a:solidFill>
                    <a:srgbClr val="FFFFFF"/>
                  </a:solidFill>
                  <a:latin typeface="Open Sans"/>
                  <a:ea typeface="Open Sans"/>
                  <a:cs typeface="Open Sans"/>
                  <a:sym typeface="Open Sans"/>
                </a:rPr>
                <a:t>Discussion</a:t>
              </a:r>
              <a:endParaRPr sz="1100"/>
            </a:p>
          </p:txBody>
        </p:sp>
        <p:sp>
          <p:nvSpPr>
            <p:cNvPr id="437" name="Google Shape;437;p98"/>
            <p:cNvSpPr/>
            <p:nvPr/>
          </p:nvSpPr>
          <p:spPr>
            <a:xfrm>
              <a:off x="161532" y="1456595"/>
              <a:ext cx="512102" cy="27301"/>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8" name="Google Shape;438;p98"/>
            <p:cNvSpPr txBox="1"/>
            <p:nvPr/>
          </p:nvSpPr>
          <p:spPr>
            <a:xfrm>
              <a:off x="6113111" y="0"/>
              <a:ext cx="5053201" cy="1315822"/>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2400"/>
                <a:buFont typeface="Open Sans"/>
                <a:buNone/>
              </a:pPr>
              <a:r>
                <a:rPr b="0" i="0" lang="en-US" sz="2400" u="none" cap="none" strike="noStrike">
                  <a:solidFill>
                    <a:srgbClr val="FFFFFF"/>
                  </a:solidFill>
                  <a:latin typeface="Open Sans"/>
                  <a:ea typeface="Open Sans"/>
                  <a:cs typeface="Open Sans"/>
                  <a:sym typeface="Open Sans"/>
                </a:rPr>
                <a:t>Can we re-think our asks as a key behavior?</a:t>
              </a:r>
              <a:endParaRPr sz="1100"/>
            </a:p>
          </p:txBody>
        </p:sp>
      </p:grpSp>
      <p:sp>
        <p:nvSpPr>
          <p:cNvPr id="439" name="Google Shape;439;p98"/>
          <p:cNvSpPr txBox="1"/>
          <p:nvPr/>
        </p:nvSpPr>
        <p:spPr>
          <a:xfrm>
            <a:off x="452689" y="2151994"/>
            <a:ext cx="3906301" cy="562082"/>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Open Sans"/>
              <a:buNone/>
            </a:pPr>
            <a:r>
              <a:t/>
            </a:r>
            <a:endParaRPr b="0" i="0" sz="1800" u="none" cap="none" strike="noStrike">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99"/>
          <p:cNvSpPr/>
          <p:nvPr/>
        </p:nvSpPr>
        <p:spPr>
          <a:xfrm>
            <a:off x="0" y="0"/>
            <a:ext cx="2794200" cy="5143500"/>
          </a:xfrm>
          <a:prstGeom prst="rect">
            <a:avLst/>
          </a:prstGeom>
          <a:solidFill>
            <a:srgbClr val="1FBD9F"/>
          </a:solidFill>
          <a:ln>
            <a:noFill/>
          </a:ln>
        </p:spPr>
        <p:txBody>
          <a:bodyPr anchorCtr="0" anchor="ctr" bIns="74425" lIns="74425" spcFirstLastPara="1" rIns="74425" wrap="square" tIns="74425">
            <a:noAutofit/>
          </a:bodyPr>
          <a:lstStyle/>
          <a:p>
            <a:pPr indent="0" lvl="0" marL="0" rtl="0" algn="l">
              <a:spcBef>
                <a:spcPts val="0"/>
              </a:spcBef>
              <a:spcAft>
                <a:spcPts val="0"/>
              </a:spcAft>
              <a:buNone/>
            </a:pPr>
            <a:r>
              <a:t/>
            </a:r>
            <a:endParaRPr/>
          </a:p>
        </p:txBody>
      </p:sp>
      <p:cxnSp>
        <p:nvCxnSpPr>
          <p:cNvPr id="445" name="Google Shape;445;p99"/>
          <p:cNvCxnSpPr/>
          <p:nvPr/>
        </p:nvCxnSpPr>
        <p:spPr>
          <a:xfrm>
            <a:off x="3129022" y="360387"/>
            <a:ext cx="5769000" cy="21000"/>
          </a:xfrm>
          <a:prstGeom prst="straightConnector1">
            <a:avLst/>
          </a:prstGeom>
          <a:noFill/>
          <a:ln cap="flat" cmpd="sng" w="9525">
            <a:solidFill>
              <a:srgbClr val="58595B"/>
            </a:solidFill>
            <a:prstDash val="solid"/>
            <a:round/>
            <a:headEnd len="med" w="med" type="none"/>
            <a:tailEnd len="med" w="med" type="none"/>
          </a:ln>
        </p:spPr>
      </p:cxnSp>
      <p:sp>
        <p:nvSpPr>
          <p:cNvPr id="446" name="Google Shape;446;p99"/>
          <p:cNvSpPr txBox="1"/>
          <p:nvPr/>
        </p:nvSpPr>
        <p:spPr>
          <a:xfrm>
            <a:off x="6451196" y="108105"/>
            <a:ext cx="2446800" cy="252300"/>
          </a:xfrm>
          <a:prstGeom prst="rect">
            <a:avLst/>
          </a:prstGeom>
          <a:noFill/>
          <a:ln>
            <a:noFill/>
          </a:ln>
        </p:spPr>
        <p:txBody>
          <a:bodyPr anchorCtr="0" anchor="t" bIns="74425" lIns="74425" spcFirstLastPara="1" rIns="74425" wrap="square" tIns="74425">
            <a:noAutofit/>
          </a:bodyPr>
          <a:lstStyle/>
          <a:p>
            <a:pPr indent="0" lvl="0" marL="0" rtl="0" algn="r">
              <a:spcBef>
                <a:spcPts val="0"/>
              </a:spcBef>
              <a:spcAft>
                <a:spcPts val="0"/>
              </a:spcAft>
              <a:buNone/>
            </a:pPr>
            <a:r>
              <a:rPr lang="en-US" sz="1100">
                <a:solidFill>
                  <a:srgbClr val="8B90A2"/>
                </a:solidFill>
                <a:latin typeface="Work Sans"/>
                <a:ea typeface="Work Sans"/>
                <a:cs typeface="Work Sans"/>
                <a:sym typeface="Work Sans"/>
              </a:rPr>
              <a:t>Elevate Security |  Datasheet</a:t>
            </a:r>
            <a:endParaRPr sz="1100">
              <a:solidFill>
                <a:srgbClr val="8B90A2"/>
              </a:solidFill>
              <a:latin typeface="Work Sans"/>
              <a:ea typeface="Work Sans"/>
              <a:cs typeface="Work Sans"/>
              <a:sym typeface="Work Sans"/>
            </a:endParaRPr>
          </a:p>
        </p:txBody>
      </p:sp>
      <p:sp>
        <p:nvSpPr>
          <p:cNvPr id="447" name="Google Shape;447;p99"/>
          <p:cNvSpPr txBox="1"/>
          <p:nvPr/>
        </p:nvSpPr>
        <p:spPr>
          <a:xfrm>
            <a:off x="3129022" y="527027"/>
            <a:ext cx="5769000" cy="4188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None/>
            </a:pPr>
            <a:r>
              <a:rPr lang="en-US" sz="1500">
                <a:solidFill>
                  <a:srgbClr val="157E6A"/>
                </a:solidFill>
                <a:latin typeface="Roboto"/>
                <a:ea typeface="Roboto"/>
                <a:cs typeface="Roboto"/>
                <a:sym typeface="Roboto"/>
              </a:rPr>
              <a:t>Typical Goals of a Security Behavior Change Program</a:t>
            </a:r>
            <a:endParaRPr sz="1500">
              <a:solidFill>
                <a:srgbClr val="157E6A"/>
              </a:solidFill>
              <a:latin typeface="Roboto"/>
              <a:ea typeface="Roboto"/>
              <a:cs typeface="Roboto"/>
              <a:sym typeface="Roboto"/>
            </a:endParaRPr>
          </a:p>
        </p:txBody>
      </p:sp>
      <p:sp>
        <p:nvSpPr>
          <p:cNvPr id="448" name="Google Shape;448;p99"/>
          <p:cNvSpPr txBox="1"/>
          <p:nvPr/>
        </p:nvSpPr>
        <p:spPr>
          <a:xfrm>
            <a:off x="3129022" y="911094"/>
            <a:ext cx="2597700" cy="25614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Phishing</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click-through rate</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Increase reporting rate</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Using Internet Safely</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amount of unknown and malicious sites visited</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number of dangerous downloads on the network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Handling Sensitive Information</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amount of sensitive information given over the phone</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amount of sensitive data stored outside of the network</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number of sensitive documents not shredded</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data inappropriately stored (i.e. on local laptop)</a:t>
            </a:r>
            <a:endParaRPr sz="1000">
              <a:solidFill>
                <a:srgbClr val="58595B"/>
              </a:solidFill>
              <a:latin typeface="Roboto"/>
              <a:ea typeface="Roboto"/>
              <a:cs typeface="Roboto"/>
              <a:sym typeface="Roboto"/>
            </a:endParaRPr>
          </a:p>
          <a:p>
            <a:pPr indent="0" lvl="0" marL="0" rtl="0" algn="l">
              <a:spcBef>
                <a:spcPts val="0"/>
              </a:spcBef>
              <a:spcAft>
                <a:spcPts val="0"/>
              </a:spcAft>
              <a:buNone/>
            </a:pPr>
            <a:r>
              <a:rPr lang="en-US" sz="1000">
                <a:solidFill>
                  <a:srgbClr val="58595B"/>
                </a:solidFill>
                <a:latin typeface="Roboto"/>
                <a:ea typeface="Roboto"/>
                <a:cs typeface="Roboto"/>
                <a:sym typeface="Roboto"/>
              </a:rPr>
              <a:t>Reduce sensitive data sent over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email</a:t>
            </a:r>
            <a:endParaRPr sz="1000">
              <a:solidFill>
                <a:srgbClr val="58595B"/>
              </a:solidFill>
              <a:latin typeface="Roboto"/>
              <a:ea typeface="Roboto"/>
              <a:cs typeface="Roboto"/>
              <a:sym typeface="Roboto"/>
            </a:endParaRPr>
          </a:p>
          <a:p>
            <a:pPr indent="0" lvl="0" marL="0" rtl="0" algn="l">
              <a:spcBef>
                <a:spcPts val="0"/>
              </a:spcBef>
              <a:spcAft>
                <a:spcPts val="0"/>
              </a:spcAft>
              <a:buNone/>
            </a:pPr>
            <a:r>
              <a:t/>
            </a:r>
            <a:endParaRPr sz="1000">
              <a:solidFill>
                <a:srgbClr val="58595B"/>
              </a:solidFill>
              <a:latin typeface="Roboto"/>
              <a:ea typeface="Roboto"/>
              <a:cs typeface="Roboto"/>
              <a:sym typeface="Roboto"/>
            </a:endParaRPr>
          </a:p>
          <a:p>
            <a:pPr indent="0" lvl="0" marL="0" rtl="0" algn="l">
              <a:spcBef>
                <a:spcPts val="0"/>
              </a:spcBef>
              <a:spcAft>
                <a:spcPts val="0"/>
              </a:spcAft>
              <a:buNone/>
            </a:pPr>
            <a:r>
              <a:rPr b="1" lang="en-US" sz="1100">
                <a:solidFill>
                  <a:srgbClr val="58595B"/>
                </a:solidFill>
                <a:latin typeface="Roboto"/>
                <a:ea typeface="Roboto"/>
                <a:cs typeface="Roboto"/>
                <a:sym typeface="Roboto"/>
              </a:rPr>
              <a:t>Password Hygiene</a:t>
            </a:r>
            <a:endParaRPr b="1" sz="1100">
              <a:solidFill>
                <a:srgbClr val="58595B"/>
              </a:solidFill>
              <a:latin typeface="Roboto"/>
              <a:ea typeface="Roboto"/>
              <a:cs typeface="Roboto"/>
              <a:sym typeface="Roboto"/>
            </a:endParaRPr>
          </a:p>
          <a:p>
            <a:pPr indent="0" lvl="0" marL="0" rtl="0" algn="l">
              <a:spcBef>
                <a:spcPts val="0"/>
              </a:spcBef>
              <a:spcAft>
                <a:spcPts val="0"/>
              </a:spcAft>
              <a:buNone/>
            </a:pPr>
            <a:r>
              <a:rPr lang="en-US" sz="1000">
                <a:solidFill>
                  <a:srgbClr val="58595B"/>
                </a:solidFill>
                <a:latin typeface="Roboto"/>
                <a:ea typeface="Roboto"/>
                <a:cs typeface="Roboto"/>
                <a:sym typeface="Roboto"/>
              </a:rPr>
              <a:t>Increase number of people who use a password manager</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password reuse across sites</a:t>
            </a:r>
            <a:endParaRPr sz="1000">
              <a:solidFill>
                <a:srgbClr val="58595B"/>
              </a:solidFill>
              <a:latin typeface="Roboto"/>
              <a:ea typeface="Roboto"/>
              <a:cs typeface="Roboto"/>
              <a:sym typeface="Roboto"/>
            </a:endParaRPr>
          </a:p>
          <a:p>
            <a:pPr indent="0" lvl="0" marL="0" rtl="0" algn="l">
              <a:spcBef>
                <a:spcPts val="0"/>
              </a:spcBef>
              <a:spcAft>
                <a:spcPts val="0"/>
              </a:spcAft>
              <a:buNone/>
            </a:pPr>
            <a:r>
              <a:t/>
            </a:r>
            <a:endParaRPr sz="1000">
              <a:solidFill>
                <a:srgbClr val="58595B"/>
              </a:solidFill>
              <a:latin typeface="Roboto"/>
              <a:ea typeface="Roboto"/>
              <a:cs typeface="Roboto"/>
              <a:sym typeface="Roboto"/>
            </a:endParaRPr>
          </a:p>
        </p:txBody>
      </p:sp>
      <p:sp>
        <p:nvSpPr>
          <p:cNvPr id="449" name="Google Shape;449;p99"/>
          <p:cNvSpPr txBox="1"/>
          <p:nvPr/>
        </p:nvSpPr>
        <p:spPr>
          <a:xfrm>
            <a:off x="6300137" y="911094"/>
            <a:ext cx="2597700" cy="25614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Social Media</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amount of sensitive data posted on social media sites</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Physical Risk</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unauthorized badge surfing attempts</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Increase number of clean desks</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Increase number of people who lock their screens when stepping away</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b="1" lang="en-US" sz="1100">
                <a:solidFill>
                  <a:srgbClr val="58595B"/>
                </a:solidFill>
                <a:latin typeface="Roboto"/>
                <a:ea typeface="Roboto"/>
                <a:cs typeface="Roboto"/>
                <a:sym typeface="Roboto"/>
              </a:rPr>
              <a:t>Working Safely Outside the Office</a:t>
            </a:r>
            <a:endParaRPr b="1" sz="11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Increase number of people connecting via VPN</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Increase number of privacy screens used</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Decrease number of insecure Wifi connections used</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1000">
                <a:solidFill>
                  <a:srgbClr val="58595B"/>
                </a:solidFill>
                <a:latin typeface="Roboto"/>
                <a:ea typeface="Roboto"/>
                <a:cs typeface="Roboto"/>
                <a:sym typeface="Roboto"/>
              </a:rPr>
              <a:t>Reduce the number of public conversations</a:t>
            </a:r>
            <a:endParaRPr sz="1000">
              <a:solidFill>
                <a:srgbClr val="58595B"/>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000">
              <a:solidFill>
                <a:srgbClr val="58595B"/>
              </a:solidFill>
              <a:latin typeface="Roboto"/>
              <a:ea typeface="Roboto"/>
              <a:cs typeface="Roboto"/>
              <a:sym typeface="Roboto"/>
            </a:endParaRPr>
          </a:p>
        </p:txBody>
      </p:sp>
      <p:sp>
        <p:nvSpPr>
          <p:cNvPr id="450" name="Google Shape;450;p99"/>
          <p:cNvSpPr txBox="1"/>
          <p:nvPr/>
        </p:nvSpPr>
        <p:spPr>
          <a:xfrm>
            <a:off x="291304" y="1063494"/>
            <a:ext cx="2264400" cy="989100"/>
          </a:xfrm>
          <a:prstGeom prst="rect">
            <a:avLst/>
          </a:prstGeom>
          <a:noFill/>
          <a:ln>
            <a:noFill/>
          </a:ln>
        </p:spPr>
        <p:txBody>
          <a:bodyPr anchorCtr="0" anchor="t" bIns="74425" lIns="74425" spcFirstLastPara="1" rIns="74425" wrap="square" tIns="74425">
            <a:noAutofit/>
          </a:bodyPr>
          <a:lstStyle/>
          <a:p>
            <a:pPr indent="0" lvl="0" marL="0" rtl="0" algn="l">
              <a:spcBef>
                <a:spcPts val="0"/>
              </a:spcBef>
              <a:spcAft>
                <a:spcPts val="0"/>
              </a:spcAft>
              <a:buNone/>
            </a:pPr>
            <a:r>
              <a:rPr lang="en-US" sz="1600">
                <a:solidFill>
                  <a:srgbClr val="FFFFFF"/>
                </a:solidFill>
                <a:latin typeface="Roboto"/>
                <a:ea typeface="Roboto"/>
                <a:cs typeface="Roboto"/>
                <a:sym typeface="Roboto"/>
              </a:rPr>
              <a:t>FANTASTIC METRICS FOR MEASURING SECURITY CULTURE</a:t>
            </a:r>
            <a:endParaRPr sz="1600">
              <a:solidFill>
                <a:srgbClr val="FFFFFF"/>
              </a:solidFill>
              <a:latin typeface="Roboto"/>
              <a:ea typeface="Roboto"/>
              <a:cs typeface="Roboto"/>
              <a:sym typeface="Roboto"/>
            </a:endParaRPr>
          </a:p>
          <a:p>
            <a:pPr indent="0" lvl="0" marL="0" rtl="0" algn="l">
              <a:spcBef>
                <a:spcPts val="0"/>
              </a:spcBef>
              <a:spcAft>
                <a:spcPts val="0"/>
              </a:spcAft>
              <a:buNone/>
            </a:pPr>
            <a:r>
              <a:t/>
            </a:r>
            <a:endParaRPr sz="500">
              <a:solidFill>
                <a:srgbClr val="FFFFFF"/>
              </a:solidFill>
              <a:latin typeface="Roboto"/>
              <a:ea typeface="Roboto"/>
              <a:cs typeface="Roboto"/>
              <a:sym typeface="Roboto"/>
            </a:endParaRPr>
          </a:p>
          <a:p>
            <a:pPr indent="0" lvl="0" marL="0" rtl="0" algn="l">
              <a:spcBef>
                <a:spcPts val="0"/>
              </a:spcBef>
              <a:spcAft>
                <a:spcPts val="0"/>
              </a:spcAft>
              <a:buNone/>
            </a:pPr>
            <a:r>
              <a:rPr lang="en-US" sz="1100">
                <a:solidFill>
                  <a:srgbClr val="FFFFFF"/>
                </a:solidFill>
                <a:latin typeface="Roboto"/>
                <a:ea typeface="Roboto"/>
                <a:cs typeface="Roboto"/>
                <a:sym typeface="Roboto"/>
              </a:rPr>
              <a:t>AND WHERE TO FIND THEM</a:t>
            </a:r>
            <a:endParaRPr sz="11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US" sz="1100">
                <a:solidFill>
                  <a:srgbClr val="FFFFFF"/>
                </a:solidFill>
                <a:latin typeface="Roboto"/>
                <a:ea typeface="Roboto"/>
                <a:cs typeface="Roboto"/>
                <a:sym typeface="Roboto"/>
              </a:rPr>
              <a:t>Creating a positive security culture starts with measurable behavior change. This means relying on some fantastic metrics, and knowing where to find them.  </a:t>
            </a:r>
            <a:endParaRPr sz="1100">
              <a:solidFill>
                <a:srgbClr val="FFFFFF"/>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t/>
            </a:r>
            <a:endParaRPr sz="11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spearmint">
  <a:themeElements>
    <a:clrScheme name="spearmint">
      <a:dk1>
        <a:srgbClr val="000000"/>
      </a:dk1>
      <a:lt1>
        <a:srgbClr val="FFFFFF"/>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202729"/>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t template">
  <a:themeElements>
    <a:clrScheme name="braum_mint">
      <a:dk1>
        <a:srgbClr val="2A2D34"/>
      </a:dk1>
      <a:lt1>
        <a:srgbClr val="FFFFFF"/>
      </a:lt1>
      <a:dk2>
        <a:srgbClr val="2A2D34"/>
      </a:dk2>
      <a:lt2>
        <a:srgbClr val="FFFFFF"/>
      </a:lt2>
      <a:accent1>
        <a:srgbClr val="47E0C3"/>
      </a:accent1>
      <a:accent2>
        <a:srgbClr val="45C2B6"/>
      </a:accent2>
      <a:accent3>
        <a:srgbClr val="37A4A8"/>
      </a:accent3>
      <a:accent4>
        <a:srgbClr val="27869B"/>
      </a:accent4>
      <a:accent5>
        <a:srgbClr val="18698E"/>
      </a:accent5>
      <a:accent6>
        <a:srgbClr val="084B80"/>
      </a:accent6>
      <a:hlink>
        <a:srgbClr val="47E0C3"/>
      </a:hlink>
      <a:folHlink>
        <a:srgbClr val="47E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2A2D34"/>
      </a:dk1>
      <a:lt1>
        <a:srgbClr val="FFFFFF"/>
      </a:lt1>
      <a:dk2>
        <a:srgbClr val="A7A7A7"/>
      </a:dk2>
      <a:lt2>
        <a:srgbClr val="535353"/>
      </a:lt2>
      <a:accent1>
        <a:srgbClr val="47E0C3"/>
      </a:accent1>
      <a:accent2>
        <a:srgbClr val="45C2B6"/>
      </a:accent2>
      <a:accent3>
        <a:srgbClr val="37A4A8"/>
      </a:accent3>
      <a:accent4>
        <a:srgbClr val="27869B"/>
      </a:accent4>
      <a:accent5>
        <a:srgbClr val="18698E"/>
      </a:accent5>
      <a:accent6>
        <a:srgbClr val="084B8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pearmint">
  <a:themeElements>
    <a:clrScheme name="spearmint">
      <a:dk1>
        <a:srgbClr val="202729"/>
      </a:dk1>
      <a:lt1>
        <a:srgbClr val="202729"/>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braum_mint">
      <a:dk1>
        <a:srgbClr val="2A2D34"/>
      </a:dk1>
      <a:lt1>
        <a:srgbClr val="FFFFFF"/>
      </a:lt1>
      <a:dk2>
        <a:srgbClr val="2A2D34"/>
      </a:dk2>
      <a:lt2>
        <a:srgbClr val="FFFFFF"/>
      </a:lt2>
      <a:accent1>
        <a:srgbClr val="47E0C3"/>
      </a:accent1>
      <a:accent2>
        <a:srgbClr val="45C2B6"/>
      </a:accent2>
      <a:accent3>
        <a:srgbClr val="37A4A8"/>
      </a:accent3>
      <a:accent4>
        <a:srgbClr val="27869B"/>
      </a:accent4>
      <a:accent5>
        <a:srgbClr val="18698E"/>
      </a:accent5>
      <a:accent6>
        <a:srgbClr val="084B80"/>
      </a:accent6>
      <a:hlink>
        <a:srgbClr val="47E0C3"/>
      </a:hlink>
      <a:folHlink>
        <a:srgbClr val="47E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